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72"/>
  </p:notesMasterIdLst>
  <p:sldIdLst>
    <p:sldId id="256" r:id="rId2"/>
    <p:sldId id="258" r:id="rId3"/>
    <p:sldId id="295" r:id="rId4"/>
    <p:sldId id="259" r:id="rId5"/>
    <p:sldId id="260" r:id="rId6"/>
    <p:sldId id="262" r:id="rId7"/>
    <p:sldId id="296" r:id="rId8"/>
    <p:sldId id="297" r:id="rId9"/>
    <p:sldId id="298" r:id="rId10"/>
    <p:sldId id="299" r:id="rId11"/>
    <p:sldId id="300" r:id="rId12"/>
    <p:sldId id="301" r:id="rId13"/>
    <p:sldId id="302" r:id="rId14"/>
    <p:sldId id="303" r:id="rId15"/>
    <p:sldId id="304" r:id="rId16"/>
    <p:sldId id="272" r:id="rId17"/>
    <p:sldId id="266" r:id="rId18"/>
    <p:sldId id="305" r:id="rId19"/>
    <p:sldId id="306" r:id="rId20"/>
    <p:sldId id="307" r:id="rId21"/>
    <p:sldId id="308" r:id="rId22"/>
    <p:sldId id="309" r:id="rId23"/>
    <p:sldId id="269" r:id="rId24"/>
    <p:sldId id="310" r:id="rId25"/>
    <p:sldId id="311" r:id="rId26"/>
    <p:sldId id="312" r:id="rId27"/>
    <p:sldId id="313" r:id="rId28"/>
    <p:sldId id="314" r:id="rId29"/>
    <p:sldId id="315" r:id="rId30"/>
    <p:sldId id="317" r:id="rId31"/>
    <p:sldId id="316" r:id="rId32"/>
    <p:sldId id="318" r:id="rId33"/>
    <p:sldId id="319" r:id="rId34"/>
    <p:sldId id="320" r:id="rId35"/>
    <p:sldId id="321" r:id="rId36"/>
    <p:sldId id="267" r:id="rId37"/>
    <p:sldId id="322" r:id="rId38"/>
    <p:sldId id="326" r:id="rId39"/>
    <p:sldId id="323" r:id="rId40"/>
    <p:sldId id="324" r:id="rId41"/>
    <p:sldId id="325" r:id="rId42"/>
    <p:sldId id="261" r:id="rId43"/>
    <p:sldId id="263" r:id="rId44"/>
    <p:sldId id="264" r:id="rId45"/>
    <p:sldId id="268" r:id="rId46"/>
    <p:sldId id="270" r:id="rId47"/>
    <p:sldId id="271"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65" r:id="rId67"/>
    <p:sldId id="291" r:id="rId68"/>
    <p:sldId id="292" r:id="rId69"/>
    <p:sldId id="293" r:id="rId70"/>
    <p:sldId id="294" r:id="rId71"/>
  </p:sldIdLst>
  <p:sldSz cx="9144000" cy="5143500" type="screen16x9"/>
  <p:notesSz cx="6858000" cy="9144000"/>
  <p:embeddedFontLst>
    <p:embeddedFont>
      <p:font typeface="Montserrat" panose="00000500000000000000" pitchFamily="2" charset="0"/>
      <p:regular r:id="rId73"/>
      <p:bold r:id="rId74"/>
      <p:italic r:id="rId75"/>
      <p:boldItalic r:id="rId76"/>
    </p:embeddedFont>
    <p:embeddedFont>
      <p:font typeface="Raleway" pitchFamily="2" charset="0"/>
      <p:regular r:id="rId77"/>
      <p:bold r:id="rId78"/>
      <p:italic r:id="rId79"/>
      <p:boldItalic r:id="rId80"/>
    </p:embeddedFont>
    <p:embeddedFont>
      <p:font typeface="Raleway Thin" pitchFamily="2" charset="0"/>
      <p:regular r:id="rId81"/>
      <p:bold r:id="rId82"/>
      <p:italic r:id="rId83"/>
      <p:boldItalic r:id="rId84"/>
    </p:embeddedFont>
    <p:embeddedFont>
      <p:font typeface="Red Hat Display" panose="020B0604020202020204" charset="0"/>
      <p:regular r:id="rId85"/>
      <p:bold r:id="rId86"/>
      <p:italic r:id="rId87"/>
      <p:boldItalic r:id="rId88"/>
    </p:embeddedFont>
    <p:embeddedFont>
      <p:font typeface="Red Hat Display Black" panose="020B0604020202020204" charset="0"/>
      <p:bold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54E90-54B8-4DDE-8E0E-E95AE126EA17}" v="99" dt="2025-04-13T04:39:13.248"/>
  </p1510:revLst>
</p1510:revInfo>
</file>

<file path=ppt/tableStyles.xml><?xml version="1.0" encoding="utf-8"?>
<a:tblStyleLst xmlns:a="http://schemas.openxmlformats.org/drawingml/2006/main" def="{D7272734-463F-4A0B-A8D7-86DA9125DB42}">
  <a:tblStyle styleId="{D7272734-463F-4A0B-A8D7-86DA9125DB4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A66879-4ED6-42EE-96D0-9E26330CBD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22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font" Target="fonts/font18.fntdata"/><Relationship Id="rId95"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 Altendorf" userId="0b9c3d68-2789-404e-80be-449739096ca9" providerId="ADAL" clId="{E8B54E90-54B8-4DDE-8E0E-E95AE126EA17}"/>
    <pc:docChg chg="undo custSel addSld delSld modSld sldOrd">
      <pc:chgData name="Charles Altendorf" userId="0b9c3d68-2789-404e-80be-449739096ca9" providerId="ADAL" clId="{E8B54E90-54B8-4DDE-8E0E-E95AE126EA17}" dt="2025-04-13T04:39:13.248" v="8776"/>
      <pc:docMkLst>
        <pc:docMk/>
      </pc:docMkLst>
      <pc:sldChg chg="addSp delSp modSp mod setBg modNotes">
        <pc:chgData name="Charles Altendorf" userId="0b9c3d68-2789-404e-80be-449739096ca9" providerId="ADAL" clId="{E8B54E90-54B8-4DDE-8E0E-E95AE126EA17}" dt="2025-04-12T15:02:30.128" v="485" actId="478"/>
        <pc:sldMkLst>
          <pc:docMk/>
          <pc:sldMk cId="0" sldId="256"/>
        </pc:sldMkLst>
        <pc:spChg chg="add del mod">
          <ac:chgData name="Charles Altendorf" userId="0b9c3d68-2789-404e-80be-449739096ca9" providerId="ADAL" clId="{E8B54E90-54B8-4DDE-8E0E-E95AE126EA17}" dt="2025-04-12T15:02:30.128" v="485" actId="478"/>
          <ac:spMkLst>
            <pc:docMk/>
            <pc:sldMk cId="0" sldId="256"/>
            <ac:spMk id="2" creationId="{91714038-EF5F-0EF9-F5DA-6A62180DA44D}"/>
          </ac:spMkLst>
        </pc:spChg>
        <pc:spChg chg="mod">
          <ac:chgData name="Charles Altendorf" userId="0b9c3d68-2789-404e-80be-449739096ca9" providerId="ADAL" clId="{E8B54E90-54B8-4DDE-8E0E-E95AE126EA17}" dt="2025-04-12T14:58:26.986" v="468" actId="1076"/>
          <ac:spMkLst>
            <pc:docMk/>
            <pc:sldMk cId="0" sldId="256"/>
            <ac:spMk id="99" creationId="{00000000-0000-0000-0000-000000000000}"/>
          </ac:spMkLst>
        </pc:spChg>
      </pc:sldChg>
      <pc:sldChg chg="del">
        <pc:chgData name="Charles Altendorf" userId="0b9c3d68-2789-404e-80be-449739096ca9" providerId="ADAL" clId="{E8B54E90-54B8-4DDE-8E0E-E95AE126EA17}" dt="2025-04-12T14:34:27.551" v="0" actId="2696"/>
        <pc:sldMkLst>
          <pc:docMk/>
          <pc:sldMk cId="0" sldId="257"/>
        </pc:sldMkLst>
      </pc:sldChg>
      <pc:sldChg chg="modSp mod">
        <pc:chgData name="Charles Altendorf" userId="0b9c3d68-2789-404e-80be-449739096ca9" providerId="ADAL" clId="{E8B54E90-54B8-4DDE-8E0E-E95AE126EA17}" dt="2025-04-12T14:52:25.762" v="396" actId="14100"/>
        <pc:sldMkLst>
          <pc:docMk/>
          <pc:sldMk cId="0" sldId="258"/>
        </pc:sldMkLst>
        <pc:spChg chg="mod">
          <ac:chgData name="Charles Altendorf" userId="0b9c3d68-2789-404e-80be-449739096ca9" providerId="ADAL" clId="{E8B54E90-54B8-4DDE-8E0E-E95AE126EA17}" dt="2025-04-12T14:36:22.463" v="30" actId="14100"/>
          <ac:spMkLst>
            <pc:docMk/>
            <pc:sldMk cId="0" sldId="258"/>
            <ac:spMk id="121" creationId="{00000000-0000-0000-0000-000000000000}"/>
          </ac:spMkLst>
        </pc:spChg>
        <pc:spChg chg="mod">
          <ac:chgData name="Charles Altendorf" userId="0b9c3d68-2789-404e-80be-449739096ca9" providerId="ADAL" clId="{E8B54E90-54B8-4DDE-8E0E-E95AE126EA17}" dt="2025-04-12T14:52:25.762" v="396" actId="14100"/>
          <ac:spMkLst>
            <pc:docMk/>
            <pc:sldMk cId="0" sldId="258"/>
            <ac:spMk id="122" creationId="{00000000-0000-0000-0000-000000000000}"/>
          </ac:spMkLst>
        </pc:spChg>
        <pc:picChg chg="mod">
          <ac:chgData name="Charles Altendorf" userId="0b9c3d68-2789-404e-80be-449739096ca9" providerId="ADAL" clId="{E8B54E90-54B8-4DDE-8E0E-E95AE126EA17}" dt="2025-04-12T14:46:55.937" v="31" actId="14826"/>
          <ac:picMkLst>
            <pc:docMk/>
            <pc:sldMk cId="0" sldId="258"/>
            <ac:picMk id="124" creationId="{00000000-0000-0000-0000-000000000000}"/>
          </ac:picMkLst>
        </pc:picChg>
      </pc:sldChg>
      <pc:sldChg chg="addSp delSp modSp mod setBg">
        <pc:chgData name="Charles Altendorf" userId="0b9c3d68-2789-404e-80be-449739096ca9" providerId="ADAL" clId="{E8B54E90-54B8-4DDE-8E0E-E95AE126EA17}" dt="2025-04-12T15:22:39.743" v="999"/>
        <pc:sldMkLst>
          <pc:docMk/>
          <pc:sldMk cId="0" sldId="259"/>
        </pc:sldMkLst>
        <pc:spChg chg="add del mod">
          <ac:chgData name="Charles Altendorf" userId="0b9c3d68-2789-404e-80be-449739096ca9" providerId="ADAL" clId="{E8B54E90-54B8-4DDE-8E0E-E95AE126EA17}" dt="2025-04-12T15:21:34.099" v="997" actId="478"/>
          <ac:spMkLst>
            <pc:docMk/>
            <pc:sldMk cId="0" sldId="259"/>
            <ac:spMk id="3" creationId="{2A78F31C-7266-8A35-8697-2D64B0110485}"/>
          </ac:spMkLst>
        </pc:spChg>
        <pc:spChg chg="mod">
          <ac:chgData name="Charles Altendorf" userId="0b9c3d68-2789-404e-80be-449739096ca9" providerId="ADAL" clId="{E8B54E90-54B8-4DDE-8E0E-E95AE126EA17}" dt="2025-04-12T15:19:37.536" v="995" actId="1076"/>
          <ac:spMkLst>
            <pc:docMk/>
            <pc:sldMk cId="0" sldId="259"/>
            <ac:spMk id="129" creationId="{00000000-0000-0000-0000-000000000000}"/>
          </ac:spMkLst>
        </pc:spChg>
        <pc:spChg chg="del">
          <ac:chgData name="Charles Altendorf" userId="0b9c3d68-2789-404e-80be-449739096ca9" providerId="ADAL" clId="{E8B54E90-54B8-4DDE-8E0E-E95AE126EA17}" dt="2025-04-12T15:21:18.802" v="996" actId="478"/>
          <ac:spMkLst>
            <pc:docMk/>
            <pc:sldMk cId="0" sldId="259"/>
            <ac:spMk id="130" creationId="{00000000-0000-0000-0000-000000000000}"/>
          </ac:spMkLst>
        </pc:spChg>
      </pc:sldChg>
      <pc:sldChg chg="delSp modSp mod setBg">
        <pc:chgData name="Charles Altendorf" userId="0b9c3d68-2789-404e-80be-449739096ca9" providerId="ADAL" clId="{E8B54E90-54B8-4DDE-8E0E-E95AE126EA17}" dt="2025-04-12T16:08:24.297" v="1063" actId="20577"/>
        <pc:sldMkLst>
          <pc:docMk/>
          <pc:sldMk cId="0" sldId="260"/>
        </pc:sldMkLst>
        <pc:spChg chg="mod">
          <ac:chgData name="Charles Altendorf" userId="0b9c3d68-2789-404e-80be-449739096ca9" providerId="ADAL" clId="{E8B54E90-54B8-4DDE-8E0E-E95AE126EA17}" dt="2025-04-12T16:08:24.297" v="1063" actId="20577"/>
          <ac:spMkLst>
            <pc:docMk/>
            <pc:sldMk cId="0" sldId="260"/>
            <ac:spMk id="136" creationId="{00000000-0000-0000-0000-000000000000}"/>
          </ac:spMkLst>
        </pc:spChg>
        <pc:spChg chg="del mod">
          <ac:chgData name="Charles Altendorf" userId="0b9c3d68-2789-404e-80be-449739096ca9" providerId="ADAL" clId="{E8B54E90-54B8-4DDE-8E0E-E95AE126EA17}" dt="2025-04-12T16:06:30.772" v="1022" actId="478"/>
          <ac:spMkLst>
            <pc:docMk/>
            <pc:sldMk cId="0" sldId="260"/>
            <ac:spMk id="137" creationId="{00000000-0000-0000-0000-000000000000}"/>
          </ac:spMkLst>
        </pc:spChg>
        <pc:spChg chg="del">
          <ac:chgData name="Charles Altendorf" userId="0b9c3d68-2789-404e-80be-449739096ca9" providerId="ADAL" clId="{E8B54E90-54B8-4DDE-8E0E-E95AE126EA17}" dt="2025-04-12T16:03:47.850" v="1004" actId="478"/>
          <ac:spMkLst>
            <pc:docMk/>
            <pc:sldMk cId="0" sldId="260"/>
            <ac:spMk id="146" creationId="{00000000-0000-0000-0000-000000000000}"/>
          </ac:spMkLst>
        </pc:spChg>
        <pc:spChg chg="del">
          <ac:chgData name="Charles Altendorf" userId="0b9c3d68-2789-404e-80be-449739096ca9" providerId="ADAL" clId="{E8B54E90-54B8-4DDE-8E0E-E95AE126EA17}" dt="2025-04-12T16:06:35.762" v="1023" actId="478"/>
          <ac:spMkLst>
            <pc:docMk/>
            <pc:sldMk cId="0" sldId="260"/>
            <ac:spMk id="147" creationId="{00000000-0000-0000-0000-000000000000}"/>
          </ac:spMkLst>
        </pc:spChg>
        <pc:spChg chg="del">
          <ac:chgData name="Charles Altendorf" userId="0b9c3d68-2789-404e-80be-449739096ca9" providerId="ADAL" clId="{E8B54E90-54B8-4DDE-8E0E-E95AE126EA17}" dt="2025-04-12T16:06:41.410" v="1024" actId="478"/>
          <ac:spMkLst>
            <pc:docMk/>
            <pc:sldMk cId="0" sldId="260"/>
            <ac:spMk id="148" creationId="{00000000-0000-0000-0000-000000000000}"/>
          </ac:spMkLst>
        </pc:spChg>
        <pc:spChg chg="del">
          <ac:chgData name="Charles Altendorf" userId="0b9c3d68-2789-404e-80be-449739096ca9" providerId="ADAL" clId="{E8B54E90-54B8-4DDE-8E0E-E95AE126EA17}" dt="2025-04-12T16:03:50.549" v="1005" actId="478"/>
          <ac:spMkLst>
            <pc:docMk/>
            <pc:sldMk cId="0" sldId="260"/>
            <ac:spMk id="149" creationId="{00000000-0000-0000-0000-000000000000}"/>
          </ac:spMkLst>
        </pc:spChg>
        <pc:grpChg chg="del">
          <ac:chgData name="Charles Altendorf" userId="0b9c3d68-2789-404e-80be-449739096ca9" providerId="ADAL" clId="{E8B54E90-54B8-4DDE-8E0E-E95AE126EA17}" dt="2025-04-12T15:37:50.595" v="1002" actId="478"/>
          <ac:grpSpMkLst>
            <pc:docMk/>
            <pc:sldMk cId="0" sldId="260"/>
            <ac:grpSpMk id="138" creationId="{00000000-0000-0000-0000-000000000000}"/>
          </ac:grpSpMkLst>
        </pc:grpChg>
        <pc:grpChg chg="del">
          <ac:chgData name="Charles Altendorf" userId="0b9c3d68-2789-404e-80be-449739096ca9" providerId="ADAL" clId="{E8B54E90-54B8-4DDE-8E0E-E95AE126EA17}" dt="2025-04-12T15:37:54.752" v="1003" actId="478"/>
          <ac:grpSpMkLst>
            <pc:docMk/>
            <pc:sldMk cId="0" sldId="260"/>
            <ac:grpSpMk id="141" creationId="{00000000-0000-0000-0000-000000000000}"/>
          </ac:grpSpMkLst>
        </pc:grpChg>
      </pc:sldChg>
      <pc:sldChg chg="setBg">
        <pc:chgData name="Charles Altendorf" userId="0b9c3d68-2789-404e-80be-449739096ca9" providerId="ADAL" clId="{E8B54E90-54B8-4DDE-8E0E-E95AE126EA17}" dt="2025-04-13T01:43:43.230" v="5965"/>
        <pc:sldMkLst>
          <pc:docMk/>
          <pc:sldMk cId="0" sldId="261"/>
        </pc:sldMkLst>
      </pc:sldChg>
      <pc:sldChg chg="modSp mod ord setBg">
        <pc:chgData name="Charles Altendorf" userId="0b9c3d68-2789-404e-80be-449739096ca9" providerId="ADAL" clId="{E8B54E90-54B8-4DDE-8E0E-E95AE126EA17}" dt="2025-04-12T19:07:54.047" v="1479"/>
        <pc:sldMkLst>
          <pc:docMk/>
          <pc:sldMk cId="0" sldId="262"/>
        </pc:sldMkLst>
        <pc:spChg chg="mod">
          <ac:chgData name="Charles Altendorf" userId="0b9c3d68-2789-404e-80be-449739096ca9" providerId="ADAL" clId="{E8B54E90-54B8-4DDE-8E0E-E95AE126EA17}" dt="2025-04-12T16:23:16.602" v="1469" actId="20577"/>
          <ac:spMkLst>
            <pc:docMk/>
            <pc:sldMk cId="0" sldId="262"/>
            <ac:spMk id="161" creationId="{00000000-0000-0000-0000-000000000000}"/>
          </ac:spMkLst>
        </pc:spChg>
        <pc:spChg chg="mod">
          <ac:chgData name="Charles Altendorf" userId="0b9c3d68-2789-404e-80be-449739096ca9" providerId="ADAL" clId="{E8B54E90-54B8-4DDE-8E0E-E95AE126EA17}" dt="2025-04-12T16:25:06.327" v="1477" actId="20577"/>
          <ac:spMkLst>
            <pc:docMk/>
            <pc:sldMk cId="0" sldId="262"/>
            <ac:spMk id="162" creationId="{00000000-0000-0000-0000-000000000000}"/>
          </ac:spMkLst>
        </pc:spChg>
      </pc:sldChg>
      <pc:sldChg chg="modSp mod ord setBg">
        <pc:chgData name="Charles Altendorf" userId="0b9c3d68-2789-404e-80be-449739096ca9" providerId="ADAL" clId="{E8B54E90-54B8-4DDE-8E0E-E95AE126EA17}" dt="2025-04-12T19:12:02.195" v="1493"/>
        <pc:sldMkLst>
          <pc:docMk/>
          <pc:sldMk cId="0" sldId="265"/>
        </pc:sldMkLst>
        <pc:picChg chg="mod">
          <ac:chgData name="Charles Altendorf" userId="0b9c3d68-2789-404e-80be-449739096ca9" providerId="ADAL" clId="{E8B54E90-54B8-4DDE-8E0E-E95AE126EA17}" dt="2025-04-12T19:11:16.483" v="1491" actId="14100"/>
          <ac:picMkLst>
            <pc:docMk/>
            <pc:sldMk cId="0" sldId="265"/>
            <ac:picMk id="188" creationId="{00000000-0000-0000-0000-000000000000}"/>
          </ac:picMkLst>
        </pc:picChg>
      </pc:sldChg>
      <pc:sldChg chg="modSp mod ord setBg">
        <pc:chgData name="Charles Altendorf" userId="0b9c3d68-2789-404e-80be-449739096ca9" providerId="ADAL" clId="{E8B54E90-54B8-4DDE-8E0E-E95AE126EA17}" dt="2025-04-13T04:29:53.485" v="8699"/>
        <pc:sldMkLst>
          <pc:docMk/>
          <pc:sldMk cId="0" sldId="266"/>
        </pc:sldMkLst>
        <pc:spChg chg="mod">
          <ac:chgData name="Charles Altendorf" userId="0b9c3d68-2789-404e-80be-449739096ca9" providerId="ADAL" clId="{E8B54E90-54B8-4DDE-8E0E-E95AE126EA17}" dt="2025-04-12T21:00:57.308" v="3591" actId="20577"/>
          <ac:spMkLst>
            <pc:docMk/>
            <pc:sldMk cId="0" sldId="266"/>
            <ac:spMk id="193" creationId="{00000000-0000-0000-0000-000000000000}"/>
          </ac:spMkLst>
        </pc:spChg>
      </pc:sldChg>
      <pc:sldChg chg="addSp modSp mod ord setBg">
        <pc:chgData name="Charles Altendorf" userId="0b9c3d68-2789-404e-80be-449739096ca9" providerId="ADAL" clId="{E8B54E90-54B8-4DDE-8E0E-E95AE126EA17}" dt="2025-04-13T03:52:29.739" v="8387" actId="14100"/>
        <pc:sldMkLst>
          <pc:docMk/>
          <pc:sldMk cId="0" sldId="267"/>
        </pc:sldMkLst>
        <pc:spChg chg="add mod">
          <ac:chgData name="Charles Altendorf" userId="0b9c3d68-2789-404e-80be-449739096ca9" providerId="ADAL" clId="{E8B54E90-54B8-4DDE-8E0E-E95AE126EA17}" dt="2025-04-13T03:41:02.229" v="8094" actId="20577"/>
          <ac:spMkLst>
            <pc:docMk/>
            <pc:sldMk cId="0" sldId="267"/>
            <ac:spMk id="16" creationId="{8ED0AC54-84C6-988A-5E28-090F76EBC8DD}"/>
          </ac:spMkLst>
        </pc:spChg>
        <pc:spChg chg="add mod">
          <ac:chgData name="Charles Altendorf" userId="0b9c3d68-2789-404e-80be-449739096ca9" providerId="ADAL" clId="{E8B54E90-54B8-4DDE-8E0E-E95AE126EA17}" dt="2025-04-13T03:51:03.759" v="8383" actId="20577"/>
          <ac:spMkLst>
            <pc:docMk/>
            <pc:sldMk cId="0" sldId="267"/>
            <ac:spMk id="196" creationId="{34FE9D55-238A-9282-E337-4B0FF1A10BAB}"/>
          </ac:spMkLst>
        </pc:spChg>
        <pc:spChg chg="mod">
          <ac:chgData name="Charles Altendorf" userId="0b9c3d68-2789-404e-80be-449739096ca9" providerId="ADAL" clId="{E8B54E90-54B8-4DDE-8E0E-E95AE126EA17}" dt="2025-04-13T03:48:53.072" v="8283" actId="20577"/>
          <ac:spMkLst>
            <pc:docMk/>
            <pc:sldMk cId="0" sldId="267"/>
            <ac:spMk id="199" creationId="{00000000-0000-0000-0000-000000000000}"/>
          </ac:spMkLst>
        </pc:spChg>
        <pc:spChg chg="mod">
          <ac:chgData name="Charles Altendorf" userId="0b9c3d68-2789-404e-80be-449739096ca9" providerId="ADAL" clId="{E8B54E90-54B8-4DDE-8E0E-E95AE126EA17}" dt="2025-04-13T03:43:05.341" v="8108" actId="20577"/>
          <ac:spMkLst>
            <pc:docMk/>
            <pc:sldMk cId="0" sldId="267"/>
            <ac:spMk id="201"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2"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3"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4" creationId="{00000000-0000-0000-0000-000000000000}"/>
          </ac:spMkLst>
        </pc:spChg>
        <pc:spChg chg="mod">
          <ac:chgData name="Charles Altendorf" userId="0b9c3d68-2789-404e-80be-449739096ca9" providerId="ADAL" clId="{E8B54E90-54B8-4DDE-8E0E-E95AE126EA17}" dt="2025-04-13T03:50:30.651" v="8354" actId="1076"/>
          <ac:spMkLst>
            <pc:docMk/>
            <pc:sldMk cId="0" sldId="267"/>
            <ac:spMk id="205"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6" creationId="{00000000-0000-0000-0000-000000000000}"/>
          </ac:spMkLst>
        </pc:spChg>
        <pc:spChg chg="mod">
          <ac:chgData name="Charles Altendorf" userId="0b9c3d68-2789-404e-80be-449739096ca9" providerId="ADAL" clId="{E8B54E90-54B8-4DDE-8E0E-E95AE126EA17}" dt="2025-04-13T03:50:46.321" v="8355" actId="1076"/>
          <ac:spMkLst>
            <pc:docMk/>
            <pc:sldMk cId="0" sldId="267"/>
            <ac:spMk id="207" creationId="{00000000-0000-0000-0000-000000000000}"/>
          </ac:spMkLst>
        </pc:spChg>
        <pc:cxnChg chg="add mod">
          <ac:chgData name="Charles Altendorf" userId="0b9c3d68-2789-404e-80be-449739096ca9" providerId="ADAL" clId="{E8B54E90-54B8-4DDE-8E0E-E95AE126EA17}" dt="2025-04-13T03:33:49.422" v="7394" actId="14100"/>
          <ac:cxnSpMkLst>
            <pc:docMk/>
            <pc:sldMk cId="0" sldId="267"/>
            <ac:cxnSpMk id="20" creationId="{D78ACF1B-EED8-5E30-C56D-0764FF6B1D64}"/>
          </ac:cxnSpMkLst>
        </pc:cxnChg>
        <pc:cxnChg chg="mod">
          <ac:chgData name="Charles Altendorf" userId="0b9c3d68-2789-404e-80be-449739096ca9" providerId="ADAL" clId="{E8B54E90-54B8-4DDE-8E0E-E95AE126EA17}" dt="2025-04-13T03:50:46.321" v="8355" actId="1076"/>
          <ac:cxnSpMkLst>
            <pc:docMk/>
            <pc:sldMk cId="0" sldId="267"/>
            <ac:cxnSpMk id="208"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09"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10" creationId="{00000000-0000-0000-0000-000000000000}"/>
          </ac:cxnSpMkLst>
        </pc:cxnChg>
        <pc:cxnChg chg="mod">
          <ac:chgData name="Charles Altendorf" userId="0b9c3d68-2789-404e-80be-449739096ca9" providerId="ADAL" clId="{E8B54E90-54B8-4DDE-8E0E-E95AE126EA17}" dt="2025-04-13T03:50:30.651" v="8354" actId="1076"/>
          <ac:cxnSpMkLst>
            <pc:docMk/>
            <pc:sldMk cId="0" sldId="267"/>
            <ac:cxnSpMk id="211" creationId="{00000000-0000-0000-0000-000000000000}"/>
          </ac:cxnSpMkLst>
        </pc:cxnChg>
        <pc:cxnChg chg="mod">
          <ac:chgData name="Charles Altendorf" userId="0b9c3d68-2789-404e-80be-449739096ca9" providerId="ADAL" clId="{E8B54E90-54B8-4DDE-8E0E-E95AE126EA17}" dt="2025-04-13T03:50:46.321" v="8355" actId="1076"/>
          <ac:cxnSpMkLst>
            <pc:docMk/>
            <pc:sldMk cId="0" sldId="267"/>
            <ac:cxnSpMk id="212" creationId="{00000000-0000-0000-0000-000000000000}"/>
          </ac:cxnSpMkLst>
        </pc:cxnChg>
        <pc:cxnChg chg="mod">
          <ac:chgData name="Charles Altendorf" userId="0b9c3d68-2789-404e-80be-449739096ca9" providerId="ADAL" clId="{E8B54E90-54B8-4DDE-8E0E-E95AE126EA17}" dt="2025-04-13T03:50:46.321" v="8355" actId="1076"/>
          <ac:cxnSpMkLst>
            <pc:docMk/>
            <pc:sldMk cId="0" sldId="267"/>
            <ac:cxnSpMk id="213" creationId="{00000000-0000-0000-0000-000000000000}"/>
          </ac:cxnSpMkLst>
        </pc:cxnChg>
        <pc:cxnChg chg="add mod">
          <ac:chgData name="Charles Altendorf" userId="0b9c3d68-2789-404e-80be-449739096ca9" providerId="ADAL" clId="{E8B54E90-54B8-4DDE-8E0E-E95AE126EA17}" dt="2025-04-13T03:52:29.739" v="8387" actId="14100"/>
          <ac:cxnSpMkLst>
            <pc:docMk/>
            <pc:sldMk cId="0" sldId="267"/>
            <ac:cxnSpMk id="218" creationId="{CFE5FA0A-08A9-F7EC-A638-D6C2B91158D9}"/>
          </ac:cxnSpMkLst>
        </pc:cxnChg>
      </pc:sldChg>
      <pc:sldChg chg="modSp mod ord">
        <pc:chgData name="Charles Altendorf" userId="0b9c3d68-2789-404e-80be-449739096ca9" providerId="ADAL" clId="{E8B54E90-54B8-4DDE-8E0E-E95AE126EA17}" dt="2025-04-12T21:44:09.350" v="4660" actId="20577"/>
        <pc:sldMkLst>
          <pc:docMk/>
          <pc:sldMk cId="0" sldId="269"/>
        </pc:sldMkLst>
        <pc:spChg chg="mod">
          <ac:chgData name="Charles Altendorf" userId="0b9c3d68-2789-404e-80be-449739096ca9" providerId="ADAL" clId="{E8B54E90-54B8-4DDE-8E0E-E95AE126EA17}" dt="2025-04-12T21:44:09.350" v="4660" actId="20577"/>
          <ac:spMkLst>
            <pc:docMk/>
            <pc:sldMk cId="0" sldId="269"/>
            <ac:spMk id="226" creationId="{00000000-0000-0000-0000-000000000000}"/>
          </ac:spMkLst>
        </pc:spChg>
      </pc:sldChg>
      <pc:sldChg chg="modSp mod ord setBg">
        <pc:chgData name="Charles Altendorf" userId="0b9c3d68-2789-404e-80be-449739096ca9" providerId="ADAL" clId="{E8B54E90-54B8-4DDE-8E0E-E95AE126EA17}" dt="2025-04-12T20:59:26.850" v="3550"/>
        <pc:sldMkLst>
          <pc:docMk/>
          <pc:sldMk cId="0" sldId="272"/>
        </pc:sldMkLst>
        <pc:spChg chg="mod">
          <ac:chgData name="Charles Altendorf" userId="0b9c3d68-2789-404e-80be-449739096ca9" providerId="ADAL" clId="{E8B54E90-54B8-4DDE-8E0E-E95AE126EA17}" dt="2025-04-12T20:01:52.926" v="2518" actId="20577"/>
          <ac:spMkLst>
            <pc:docMk/>
            <pc:sldMk cId="0" sldId="272"/>
            <ac:spMk id="258" creationId="{00000000-0000-0000-0000-000000000000}"/>
          </ac:spMkLst>
        </pc:spChg>
        <pc:spChg chg="mod">
          <ac:chgData name="Charles Altendorf" userId="0b9c3d68-2789-404e-80be-449739096ca9" providerId="ADAL" clId="{E8B54E90-54B8-4DDE-8E0E-E95AE126EA17}" dt="2025-04-12T20:02:52.802" v="2615" actId="20577"/>
          <ac:spMkLst>
            <pc:docMk/>
            <pc:sldMk cId="0" sldId="272"/>
            <ac:spMk id="263" creationId="{00000000-0000-0000-0000-000000000000}"/>
          </ac:spMkLst>
        </pc:spChg>
        <pc:spChg chg="mod">
          <ac:chgData name="Charles Altendorf" userId="0b9c3d68-2789-404e-80be-449739096ca9" providerId="ADAL" clId="{E8B54E90-54B8-4DDE-8E0E-E95AE126EA17}" dt="2025-04-12T20:04:13.459" v="2737" actId="20577"/>
          <ac:spMkLst>
            <pc:docMk/>
            <pc:sldMk cId="0" sldId="272"/>
            <ac:spMk id="264" creationId="{00000000-0000-0000-0000-000000000000}"/>
          </ac:spMkLst>
        </pc:spChg>
        <pc:spChg chg="mod">
          <ac:chgData name="Charles Altendorf" userId="0b9c3d68-2789-404e-80be-449739096ca9" providerId="ADAL" clId="{E8B54E90-54B8-4DDE-8E0E-E95AE126EA17}" dt="2025-04-12T20:09:58.650" v="2785" actId="20577"/>
          <ac:spMkLst>
            <pc:docMk/>
            <pc:sldMk cId="0" sldId="272"/>
            <ac:spMk id="268" creationId="{00000000-0000-0000-0000-000000000000}"/>
          </ac:spMkLst>
        </pc:spChg>
        <pc:spChg chg="mod">
          <ac:chgData name="Charles Altendorf" userId="0b9c3d68-2789-404e-80be-449739096ca9" providerId="ADAL" clId="{E8B54E90-54B8-4DDE-8E0E-E95AE126EA17}" dt="2025-04-12T20:11:10.421" v="2823" actId="20577"/>
          <ac:spMkLst>
            <pc:docMk/>
            <pc:sldMk cId="0" sldId="272"/>
            <ac:spMk id="269" creationId="{00000000-0000-0000-0000-000000000000}"/>
          </ac:spMkLst>
        </pc:spChg>
        <pc:spChg chg="mod">
          <ac:chgData name="Charles Altendorf" userId="0b9c3d68-2789-404e-80be-449739096ca9" providerId="ADAL" clId="{E8B54E90-54B8-4DDE-8E0E-E95AE126EA17}" dt="2025-04-12T20:20:37.896" v="2842" actId="255"/>
          <ac:spMkLst>
            <pc:docMk/>
            <pc:sldMk cId="0" sldId="272"/>
            <ac:spMk id="273" creationId="{00000000-0000-0000-0000-000000000000}"/>
          </ac:spMkLst>
        </pc:spChg>
        <pc:spChg chg="mod">
          <ac:chgData name="Charles Altendorf" userId="0b9c3d68-2789-404e-80be-449739096ca9" providerId="ADAL" clId="{E8B54E90-54B8-4DDE-8E0E-E95AE126EA17}" dt="2025-04-12T20:21:08.677" v="2927" actId="20577"/>
          <ac:spMkLst>
            <pc:docMk/>
            <pc:sldMk cId="0" sldId="272"/>
            <ac:spMk id="274" creationId="{00000000-0000-0000-0000-000000000000}"/>
          </ac:spMkLst>
        </pc:spChg>
      </pc:sldChg>
      <pc:sldChg chg="addSp delSp modSp mod">
        <pc:chgData name="Charles Altendorf" userId="0b9c3d68-2789-404e-80be-449739096ca9" providerId="ADAL" clId="{E8B54E90-54B8-4DDE-8E0E-E95AE126EA17}" dt="2025-04-13T04:36:34.016" v="8741" actId="14100"/>
        <pc:sldMkLst>
          <pc:docMk/>
          <pc:sldMk cId="0" sldId="282"/>
        </pc:sldMkLst>
        <pc:spChg chg="mod">
          <ac:chgData name="Charles Altendorf" userId="0b9c3d68-2789-404e-80be-449739096ca9" providerId="ADAL" clId="{E8B54E90-54B8-4DDE-8E0E-E95AE126EA17}" dt="2025-04-13T04:36:34.016" v="8741" actId="14100"/>
          <ac:spMkLst>
            <pc:docMk/>
            <pc:sldMk cId="0" sldId="282"/>
            <ac:spMk id="371" creationId="{00000000-0000-0000-0000-000000000000}"/>
          </ac:spMkLst>
        </pc:spChg>
        <pc:spChg chg="add del">
          <ac:chgData name="Charles Altendorf" userId="0b9c3d68-2789-404e-80be-449739096ca9" providerId="ADAL" clId="{E8B54E90-54B8-4DDE-8E0E-E95AE126EA17}" dt="2025-04-13T04:36:20.456" v="8739" actId="478"/>
          <ac:spMkLst>
            <pc:docMk/>
            <pc:sldMk cId="0" sldId="282"/>
            <ac:spMk id="379" creationId="{00000000-0000-0000-0000-000000000000}"/>
          </ac:spMkLst>
        </pc:spChg>
      </pc:sldChg>
      <pc:sldChg chg="modSp add mod">
        <pc:chgData name="Charles Altendorf" userId="0b9c3d68-2789-404e-80be-449739096ca9" providerId="ADAL" clId="{E8B54E90-54B8-4DDE-8E0E-E95AE126EA17}" dt="2025-04-12T20:18:22.001" v="2824" actId="20577"/>
        <pc:sldMkLst>
          <pc:docMk/>
          <pc:sldMk cId="3733470535" sldId="295"/>
        </pc:sldMkLst>
        <pc:spChg chg="mod">
          <ac:chgData name="Charles Altendorf" userId="0b9c3d68-2789-404e-80be-449739096ca9" providerId="ADAL" clId="{E8B54E90-54B8-4DDE-8E0E-E95AE126EA17}" dt="2025-04-12T15:06:41.193" v="516" actId="20577"/>
          <ac:spMkLst>
            <pc:docMk/>
            <pc:sldMk cId="3733470535" sldId="295"/>
            <ac:spMk id="121" creationId="{7AADAFA5-A5E0-E9D7-067B-0653AC102F42}"/>
          </ac:spMkLst>
        </pc:spChg>
        <pc:spChg chg="mod">
          <ac:chgData name="Charles Altendorf" userId="0b9c3d68-2789-404e-80be-449739096ca9" providerId="ADAL" clId="{E8B54E90-54B8-4DDE-8E0E-E95AE126EA17}" dt="2025-04-12T20:18:22.001" v="2824" actId="20577"/>
          <ac:spMkLst>
            <pc:docMk/>
            <pc:sldMk cId="3733470535" sldId="295"/>
            <ac:spMk id="122" creationId="{5746D977-1977-C741-9B08-F141AB572D9B}"/>
          </ac:spMkLst>
        </pc:spChg>
        <pc:picChg chg="mod">
          <ac:chgData name="Charles Altendorf" userId="0b9c3d68-2789-404e-80be-449739096ca9" providerId="ADAL" clId="{E8B54E90-54B8-4DDE-8E0E-E95AE126EA17}" dt="2025-04-12T15:14:37.538" v="558" actId="14826"/>
          <ac:picMkLst>
            <pc:docMk/>
            <pc:sldMk cId="3733470535" sldId="295"/>
            <ac:picMk id="124" creationId="{F58F3023-E7B4-3176-A323-7813C23B41D2}"/>
          </ac:picMkLst>
        </pc:picChg>
      </pc:sldChg>
      <pc:sldChg chg="modSp add mod ord">
        <pc:chgData name="Charles Altendorf" userId="0b9c3d68-2789-404e-80be-449739096ca9" providerId="ADAL" clId="{E8B54E90-54B8-4DDE-8E0E-E95AE126EA17}" dt="2025-04-12T19:16:50.072" v="1659" actId="20577"/>
        <pc:sldMkLst>
          <pc:docMk/>
          <pc:sldMk cId="3487822629" sldId="296"/>
        </pc:sldMkLst>
        <pc:spChg chg="mod">
          <ac:chgData name="Charles Altendorf" userId="0b9c3d68-2789-404e-80be-449739096ca9" providerId="ADAL" clId="{E8B54E90-54B8-4DDE-8E0E-E95AE126EA17}" dt="2025-04-12T19:16:50.072" v="1659" actId="20577"/>
          <ac:spMkLst>
            <pc:docMk/>
            <pc:sldMk cId="3487822629" sldId="296"/>
            <ac:spMk id="291" creationId="{28AD66F5-9DAC-624C-CC38-7E681CDB516B}"/>
          </ac:spMkLst>
        </pc:spChg>
        <pc:picChg chg="mod">
          <ac:chgData name="Charles Altendorf" userId="0b9c3d68-2789-404e-80be-449739096ca9" providerId="ADAL" clId="{E8B54E90-54B8-4DDE-8E0E-E95AE126EA17}" dt="2025-04-12T19:15:17.815" v="1501" actId="14826"/>
          <ac:picMkLst>
            <pc:docMk/>
            <pc:sldMk cId="3487822629" sldId="296"/>
            <ac:picMk id="293" creationId="{CF43D508-6031-093C-A5DA-E1312B8E6E05}"/>
          </ac:picMkLst>
        </pc:picChg>
      </pc:sldChg>
      <pc:sldChg chg="add del ord">
        <pc:chgData name="Charles Altendorf" userId="0b9c3d68-2789-404e-80be-449739096ca9" providerId="ADAL" clId="{E8B54E90-54B8-4DDE-8E0E-E95AE126EA17}" dt="2025-04-12T19:13:05.115" v="1497" actId="2696"/>
        <pc:sldMkLst>
          <pc:docMk/>
          <pc:sldMk cId="3992137609" sldId="296"/>
        </pc:sldMkLst>
      </pc:sldChg>
      <pc:sldChg chg="modSp add mod ord setBg">
        <pc:chgData name="Charles Altendorf" userId="0b9c3d68-2789-404e-80be-449739096ca9" providerId="ADAL" clId="{E8B54E90-54B8-4DDE-8E0E-E95AE126EA17}" dt="2025-04-12T19:22:20.064" v="1726"/>
        <pc:sldMkLst>
          <pc:docMk/>
          <pc:sldMk cId="2746415396" sldId="297"/>
        </pc:sldMkLst>
        <pc:spChg chg="mod">
          <ac:chgData name="Charles Altendorf" userId="0b9c3d68-2789-404e-80be-449739096ca9" providerId="ADAL" clId="{E8B54E90-54B8-4DDE-8E0E-E95AE126EA17}" dt="2025-04-12T19:18:34.205" v="1718" actId="14100"/>
          <ac:spMkLst>
            <pc:docMk/>
            <pc:sldMk cId="2746415396" sldId="297"/>
            <ac:spMk id="129" creationId="{EDE7EE9D-9BE9-DDAA-38C9-00F129310D3B}"/>
          </ac:spMkLst>
        </pc:spChg>
        <pc:spChg chg="mod">
          <ac:chgData name="Charles Altendorf" userId="0b9c3d68-2789-404e-80be-449739096ca9" providerId="ADAL" clId="{E8B54E90-54B8-4DDE-8E0E-E95AE126EA17}" dt="2025-04-12T19:18:12.846" v="1666" actId="20577"/>
          <ac:spMkLst>
            <pc:docMk/>
            <pc:sldMk cId="2746415396" sldId="297"/>
            <ac:spMk id="131" creationId="{578035D1-A832-4C43-1131-1392BA573189}"/>
          </ac:spMkLst>
        </pc:spChg>
      </pc:sldChg>
      <pc:sldChg chg="addSp delSp modSp add mod ord setBg">
        <pc:chgData name="Charles Altendorf" userId="0b9c3d68-2789-404e-80be-449739096ca9" providerId="ADAL" clId="{E8B54E90-54B8-4DDE-8E0E-E95AE126EA17}" dt="2025-04-12T19:34:34.760" v="2085" actId="20577"/>
        <pc:sldMkLst>
          <pc:docMk/>
          <pc:sldMk cId="4038197264" sldId="298"/>
        </pc:sldMkLst>
        <pc:spChg chg="add del mod">
          <ac:chgData name="Charles Altendorf" userId="0b9c3d68-2789-404e-80be-449739096ca9" providerId="ADAL" clId="{E8B54E90-54B8-4DDE-8E0E-E95AE126EA17}" dt="2025-04-12T19:26:30.637" v="1827" actId="478"/>
          <ac:spMkLst>
            <pc:docMk/>
            <pc:sldMk cId="4038197264" sldId="298"/>
            <ac:spMk id="3" creationId="{BAD60EBD-E003-9AAD-81C3-E70E7678171B}"/>
          </ac:spMkLst>
        </pc:spChg>
        <pc:spChg chg="mod">
          <ac:chgData name="Charles Altendorf" userId="0b9c3d68-2789-404e-80be-449739096ca9" providerId="ADAL" clId="{E8B54E90-54B8-4DDE-8E0E-E95AE126EA17}" dt="2025-04-12T19:25:49.205" v="1751" actId="20577"/>
          <ac:spMkLst>
            <pc:docMk/>
            <pc:sldMk cId="4038197264" sldId="298"/>
            <ac:spMk id="161" creationId="{57995FF0-D0BD-6CF1-91B1-C2B52998A546}"/>
          </ac:spMkLst>
        </pc:spChg>
        <pc:spChg chg="add del mod">
          <ac:chgData name="Charles Altendorf" userId="0b9c3d68-2789-404e-80be-449739096ca9" providerId="ADAL" clId="{E8B54E90-54B8-4DDE-8E0E-E95AE126EA17}" dt="2025-04-12T19:34:34.760" v="2085" actId="20577"/>
          <ac:spMkLst>
            <pc:docMk/>
            <pc:sldMk cId="4038197264" sldId="298"/>
            <ac:spMk id="162" creationId="{DB6F6BDC-1F05-3B32-018F-4022627DED7E}"/>
          </ac:spMkLst>
        </pc:spChg>
      </pc:sldChg>
      <pc:sldChg chg="modSp add mod ord">
        <pc:chgData name="Charles Altendorf" userId="0b9c3d68-2789-404e-80be-449739096ca9" providerId="ADAL" clId="{E8B54E90-54B8-4DDE-8E0E-E95AE126EA17}" dt="2025-04-12T19:50:36.669" v="2364" actId="14826"/>
        <pc:sldMkLst>
          <pc:docMk/>
          <pc:sldMk cId="945240040" sldId="299"/>
        </pc:sldMkLst>
        <pc:spChg chg="mod">
          <ac:chgData name="Charles Altendorf" userId="0b9c3d68-2789-404e-80be-449739096ca9" providerId="ADAL" clId="{E8B54E90-54B8-4DDE-8E0E-E95AE126EA17}" dt="2025-04-12T19:45:01.588" v="2188" actId="14100"/>
          <ac:spMkLst>
            <pc:docMk/>
            <pc:sldMk cId="945240040" sldId="299"/>
            <ac:spMk id="121" creationId="{A19380B9-DC6E-987C-6144-658148930A3C}"/>
          </ac:spMkLst>
        </pc:spChg>
        <pc:spChg chg="mod">
          <ac:chgData name="Charles Altendorf" userId="0b9c3d68-2789-404e-80be-449739096ca9" providerId="ADAL" clId="{E8B54E90-54B8-4DDE-8E0E-E95AE126EA17}" dt="2025-04-12T19:50:11.307" v="2363" actId="20577"/>
          <ac:spMkLst>
            <pc:docMk/>
            <pc:sldMk cId="945240040" sldId="299"/>
            <ac:spMk id="122" creationId="{A61BA9CA-926F-2147-9508-250A1A12003F}"/>
          </ac:spMkLst>
        </pc:spChg>
        <pc:picChg chg="mod">
          <ac:chgData name="Charles Altendorf" userId="0b9c3d68-2789-404e-80be-449739096ca9" providerId="ADAL" clId="{E8B54E90-54B8-4DDE-8E0E-E95AE126EA17}" dt="2025-04-12T19:50:36.669" v="2364" actId="14826"/>
          <ac:picMkLst>
            <pc:docMk/>
            <pc:sldMk cId="945240040" sldId="299"/>
            <ac:picMk id="124" creationId="{077A1808-8FEA-C9AA-3765-DE6909490C75}"/>
          </ac:picMkLst>
        </pc:picChg>
      </pc:sldChg>
      <pc:sldChg chg="modSp add mod ord">
        <pc:chgData name="Charles Altendorf" userId="0b9c3d68-2789-404e-80be-449739096ca9" providerId="ADAL" clId="{E8B54E90-54B8-4DDE-8E0E-E95AE126EA17}" dt="2025-04-12T19:52:39.648" v="2426" actId="20577"/>
        <pc:sldMkLst>
          <pc:docMk/>
          <pc:sldMk cId="2680488960" sldId="300"/>
        </pc:sldMkLst>
        <pc:spChg chg="mod">
          <ac:chgData name="Charles Altendorf" userId="0b9c3d68-2789-404e-80be-449739096ca9" providerId="ADAL" clId="{E8B54E90-54B8-4DDE-8E0E-E95AE126EA17}" dt="2025-04-12T19:52:39.648" v="2426" actId="20577"/>
          <ac:spMkLst>
            <pc:docMk/>
            <pc:sldMk cId="2680488960" sldId="300"/>
            <ac:spMk id="291" creationId="{0DEDA513-726E-3D9D-9434-9E1CCD7E4616}"/>
          </ac:spMkLst>
        </pc:spChg>
        <pc:picChg chg="mod">
          <ac:chgData name="Charles Altendorf" userId="0b9c3d68-2789-404e-80be-449739096ca9" providerId="ADAL" clId="{E8B54E90-54B8-4DDE-8E0E-E95AE126EA17}" dt="2025-04-12T19:51:56.307" v="2368" actId="14826"/>
          <ac:picMkLst>
            <pc:docMk/>
            <pc:sldMk cId="2680488960" sldId="300"/>
            <ac:picMk id="293" creationId="{3D4415CB-16AB-A34F-DFC6-8D121419DEE4}"/>
          </ac:picMkLst>
        </pc:picChg>
      </pc:sldChg>
      <pc:sldChg chg="modSp add mod">
        <pc:chgData name="Charles Altendorf" userId="0b9c3d68-2789-404e-80be-449739096ca9" providerId="ADAL" clId="{E8B54E90-54B8-4DDE-8E0E-E95AE126EA17}" dt="2025-04-12T19:53:11.410" v="2436" actId="20577"/>
        <pc:sldMkLst>
          <pc:docMk/>
          <pc:sldMk cId="3748246509" sldId="301"/>
        </pc:sldMkLst>
        <pc:spChg chg="mod">
          <ac:chgData name="Charles Altendorf" userId="0b9c3d68-2789-404e-80be-449739096ca9" providerId="ADAL" clId="{E8B54E90-54B8-4DDE-8E0E-E95AE126EA17}" dt="2025-04-12T19:53:11.410" v="2436" actId="20577"/>
          <ac:spMkLst>
            <pc:docMk/>
            <pc:sldMk cId="3748246509" sldId="301"/>
            <ac:spMk id="291" creationId="{25C8109D-D56C-3368-C4DD-95A746E5B873}"/>
          </ac:spMkLst>
        </pc:spChg>
        <pc:picChg chg="mod">
          <ac:chgData name="Charles Altendorf" userId="0b9c3d68-2789-404e-80be-449739096ca9" providerId="ADAL" clId="{E8B54E90-54B8-4DDE-8E0E-E95AE126EA17}" dt="2025-04-12T19:52:55.270" v="2428" actId="14826"/>
          <ac:picMkLst>
            <pc:docMk/>
            <pc:sldMk cId="3748246509" sldId="301"/>
            <ac:picMk id="293" creationId="{BC69C23D-490A-7444-0EA7-B75DD6B4356B}"/>
          </ac:picMkLst>
        </pc:picChg>
      </pc:sldChg>
      <pc:sldChg chg="modSp add mod">
        <pc:chgData name="Charles Altendorf" userId="0b9c3d68-2789-404e-80be-449739096ca9" providerId="ADAL" clId="{E8B54E90-54B8-4DDE-8E0E-E95AE126EA17}" dt="2025-04-12T19:54:09.557" v="2441" actId="14826"/>
        <pc:sldMkLst>
          <pc:docMk/>
          <pc:sldMk cId="1416668068" sldId="302"/>
        </pc:sldMkLst>
        <pc:spChg chg="mod">
          <ac:chgData name="Charles Altendorf" userId="0b9c3d68-2789-404e-80be-449739096ca9" providerId="ADAL" clId="{E8B54E90-54B8-4DDE-8E0E-E95AE126EA17}" dt="2025-04-12T19:53:58.766" v="2440" actId="20577"/>
          <ac:spMkLst>
            <pc:docMk/>
            <pc:sldMk cId="1416668068" sldId="302"/>
            <ac:spMk id="291" creationId="{D38E511A-0669-A768-56CF-5FF443F79E5F}"/>
          </ac:spMkLst>
        </pc:spChg>
        <pc:picChg chg="mod">
          <ac:chgData name="Charles Altendorf" userId="0b9c3d68-2789-404e-80be-449739096ca9" providerId="ADAL" clId="{E8B54E90-54B8-4DDE-8E0E-E95AE126EA17}" dt="2025-04-12T19:54:09.557" v="2441" actId="14826"/>
          <ac:picMkLst>
            <pc:docMk/>
            <pc:sldMk cId="1416668068" sldId="302"/>
            <ac:picMk id="293" creationId="{E5AC0CB6-F9A1-F2A2-B497-DA809A89E4C2}"/>
          </ac:picMkLst>
        </pc:picChg>
      </pc:sldChg>
      <pc:sldChg chg="modSp add mod">
        <pc:chgData name="Charles Altendorf" userId="0b9c3d68-2789-404e-80be-449739096ca9" providerId="ADAL" clId="{E8B54E90-54B8-4DDE-8E0E-E95AE126EA17}" dt="2025-04-12T19:55:17.543" v="2445" actId="14826"/>
        <pc:sldMkLst>
          <pc:docMk/>
          <pc:sldMk cId="3163467867" sldId="303"/>
        </pc:sldMkLst>
        <pc:spChg chg="mod">
          <ac:chgData name="Charles Altendorf" userId="0b9c3d68-2789-404e-80be-449739096ca9" providerId="ADAL" clId="{E8B54E90-54B8-4DDE-8E0E-E95AE126EA17}" dt="2025-04-12T19:55:09.572" v="2444" actId="20577"/>
          <ac:spMkLst>
            <pc:docMk/>
            <pc:sldMk cId="3163467867" sldId="303"/>
            <ac:spMk id="291" creationId="{E1EE38F3-9E92-9B14-4DDB-A4FE7AF1CD27}"/>
          </ac:spMkLst>
        </pc:spChg>
        <pc:picChg chg="mod">
          <ac:chgData name="Charles Altendorf" userId="0b9c3d68-2789-404e-80be-449739096ca9" providerId="ADAL" clId="{E8B54E90-54B8-4DDE-8E0E-E95AE126EA17}" dt="2025-04-12T19:55:17.543" v="2445" actId="14826"/>
          <ac:picMkLst>
            <pc:docMk/>
            <pc:sldMk cId="3163467867" sldId="303"/>
            <ac:picMk id="293" creationId="{92C53935-A689-00B0-EF76-80B4530DC766}"/>
          </ac:picMkLst>
        </pc:picChg>
      </pc:sldChg>
      <pc:sldChg chg="modSp add mod ord setBg">
        <pc:chgData name="Charles Altendorf" userId="0b9c3d68-2789-404e-80be-449739096ca9" providerId="ADAL" clId="{E8B54E90-54B8-4DDE-8E0E-E95AE126EA17}" dt="2025-04-12T20:09:16.351" v="2739"/>
        <pc:sldMkLst>
          <pc:docMk/>
          <pc:sldMk cId="2335939946" sldId="304"/>
        </pc:sldMkLst>
        <pc:spChg chg="mod">
          <ac:chgData name="Charles Altendorf" userId="0b9c3d68-2789-404e-80be-449739096ca9" providerId="ADAL" clId="{E8B54E90-54B8-4DDE-8E0E-E95AE126EA17}" dt="2025-04-12T20:01:11.086" v="2492" actId="20577"/>
          <ac:spMkLst>
            <pc:docMk/>
            <pc:sldMk cId="2335939946" sldId="304"/>
            <ac:spMk id="129" creationId="{D6312E69-06F9-FEA0-68DD-D37FFEB7B5A8}"/>
          </ac:spMkLst>
        </pc:spChg>
        <pc:spChg chg="mod">
          <ac:chgData name="Charles Altendorf" userId="0b9c3d68-2789-404e-80be-449739096ca9" providerId="ADAL" clId="{E8B54E90-54B8-4DDE-8E0E-E95AE126EA17}" dt="2025-04-12T19:56:45.177" v="2450" actId="20577"/>
          <ac:spMkLst>
            <pc:docMk/>
            <pc:sldMk cId="2335939946" sldId="304"/>
            <ac:spMk id="131" creationId="{ECE4AD50-F78E-BDFC-5186-1C20CEC32F47}"/>
          </ac:spMkLst>
        </pc:spChg>
      </pc:sldChg>
      <pc:sldChg chg="modSp add mod ord">
        <pc:chgData name="Charles Altendorf" userId="0b9c3d68-2789-404e-80be-449739096ca9" providerId="ADAL" clId="{E8B54E90-54B8-4DDE-8E0E-E95AE126EA17}" dt="2025-04-12T20:41:10.516" v="3430" actId="14100"/>
        <pc:sldMkLst>
          <pc:docMk/>
          <pc:sldMk cId="1467745917" sldId="305"/>
        </pc:sldMkLst>
        <pc:spChg chg="mod">
          <ac:chgData name="Charles Altendorf" userId="0b9c3d68-2789-404e-80be-449739096ca9" providerId="ADAL" clId="{E8B54E90-54B8-4DDE-8E0E-E95AE126EA17}" dt="2025-04-12T20:22:43.717" v="2945" actId="20577"/>
          <ac:spMkLst>
            <pc:docMk/>
            <pc:sldMk cId="1467745917" sldId="305"/>
            <ac:spMk id="121" creationId="{8F5EAFF5-F5D5-239B-0138-88934C2D1105}"/>
          </ac:spMkLst>
        </pc:spChg>
        <pc:spChg chg="mod">
          <ac:chgData name="Charles Altendorf" userId="0b9c3d68-2789-404e-80be-449739096ca9" providerId="ADAL" clId="{E8B54E90-54B8-4DDE-8E0E-E95AE126EA17}" dt="2025-04-12T20:41:10.516" v="3430" actId="14100"/>
          <ac:spMkLst>
            <pc:docMk/>
            <pc:sldMk cId="1467745917" sldId="305"/>
            <ac:spMk id="122" creationId="{8079B456-7A91-D2AF-E38A-0C4D13AA5018}"/>
          </ac:spMkLst>
        </pc:spChg>
        <pc:picChg chg="mod">
          <ac:chgData name="Charles Altendorf" userId="0b9c3d68-2789-404e-80be-449739096ca9" providerId="ADAL" clId="{E8B54E90-54B8-4DDE-8E0E-E95AE126EA17}" dt="2025-04-12T20:30:18.314" v="2946" actId="14826"/>
          <ac:picMkLst>
            <pc:docMk/>
            <pc:sldMk cId="1467745917" sldId="305"/>
            <ac:picMk id="124" creationId="{6D6BD911-799E-CD73-FE31-BFF683818286}"/>
          </ac:picMkLst>
        </pc:picChg>
      </pc:sldChg>
      <pc:sldChg chg="modSp add mod">
        <pc:chgData name="Charles Altendorf" userId="0b9c3d68-2789-404e-80be-449739096ca9" providerId="ADAL" clId="{E8B54E90-54B8-4DDE-8E0E-E95AE126EA17}" dt="2025-04-12T20:56:02.452" v="3547"/>
        <pc:sldMkLst>
          <pc:docMk/>
          <pc:sldMk cId="3834112425" sldId="306"/>
        </pc:sldMkLst>
        <pc:spChg chg="mod">
          <ac:chgData name="Charles Altendorf" userId="0b9c3d68-2789-404e-80be-449739096ca9" providerId="ADAL" clId="{E8B54E90-54B8-4DDE-8E0E-E95AE126EA17}" dt="2025-04-12T20:41:39.903" v="3441" actId="20577"/>
          <ac:spMkLst>
            <pc:docMk/>
            <pc:sldMk cId="3834112425" sldId="306"/>
            <ac:spMk id="121" creationId="{5E7CE94B-511A-7940-8C37-B5ED1B520BF8}"/>
          </ac:spMkLst>
        </pc:spChg>
        <pc:spChg chg="mod">
          <ac:chgData name="Charles Altendorf" userId="0b9c3d68-2789-404e-80be-449739096ca9" providerId="ADAL" clId="{E8B54E90-54B8-4DDE-8E0E-E95AE126EA17}" dt="2025-04-12T20:56:02.452" v="3547"/>
          <ac:spMkLst>
            <pc:docMk/>
            <pc:sldMk cId="3834112425" sldId="306"/>
            <ac:spMk id="122" creationId="{E2A9FE52-4275-865A-0A7F-DEABE15380A5}"/>
          </ac:spMkLst>
        </pc:spChg>
        <pc:picChg chg="mod">
          <ac:chgData name="Charles Altendorf" userId="0b9c3d68-2789-404e-80be-449739096ca9" providerId="ADAL" clId="{E8B54E90-54B8-4DDE-8E0E-E95AE126EA17}" dt="2025-04-12T20:47:00.317" v="3442" actId="14826"/>
          <ac:picMkLst>
            <pc:docMk/>
            <pc:sldMk cId="3834112425" sldId="306"/>
            <ac:picMk id="124" creationId="{CD02F18C-A3A1-49DF-EFAE-B9A334143EEE}"/>
          </ac:picMkLst>
        </pc:picChg>
      </pc:sldChg>
      <pc:sldChg chg="modSp add mod">
        <pc:chgData name="Charles Altendorf" userId="0b9c3d68-2789-404e-80be-449739096ca9" providerId="ADAL" clId="{E8B54E90-54B8-4DDE-8E0E-E95AE126EA17}" dt="2025-04-12T21:18:28.169" v="3965" actId="20577"/>
        <pc:sldMkLst>
          <pc:docMk/>
          <pc:sldMk cId="1852370679" sldId="307"/>
        </pc:sldMkLst>
        <pc:spChg chg="mod">
          <ac:chgData name="Charles Altendorf" userId="0b9c3d68-2789-404e-80be-449739096ca9" providerId="ADAL" clId="{E8B54E90-54B8-4DDE-8E0E-E95AE126EA17}" dt="2025-04-12T21:08:32.944" v="3600" actId="20577"/>
          <ac:spMkLst>
            <pc:docMk/>
            <pc:sldMk cId="1852370679" sldId="307"/>
            <ac:spMk id="121" creationId="{05207BAB-8E8E-E217-2D5A-708C2DBB7C17}"/>
          </ac:spMkLst>
        </pc:spChg>
        <pc:spChg chg="mod">
          <ac:chgData name="Charles Altendorf" userId="0b9c3d68-2789-404e-80be-449739096ca9" providerId="ADAL" clId="{E8B54E90-54B8-4DDE-8E0E-E95AE126EA17}" dt="2025-04-12T21:18:28.169" v="3965" actId="20577"/>
          <ac:spMkLst>
            <pc:docMk/>
            <pc:sldMk cId="1852370679" sldId="307"/>
            <ac:spMk id="122" creationId="{3E5B4D09-9BDC-6620-AB65-B8DF906A555E}"/>
          </ac:spMkLst>
        </pc:spChg>
        <pc:picChg chg="mod">
          <ac:chgData name="Charles Altendorf" userId="0b9c3d68-2789-404e-80be-449739096ca9" providerId="ADAL" clId="{E8B54E90-54B8-4DDE-8E0E-E95AE126EA17}" dt="2025-04-12T21:11:41.348" v="3601" actId="14826"/>
          <ac:picMkLst>
            <pc:docMk/>
            <pc:sldMk cId="1852370679" sldId="307"/>
            <ac:picMk id="124" creationId="{0ECD957D-5A3A-5BF8-D63A-B643FD5F5A7E}"/>
          </ac:picMkLst>
        </pc:picChg>
      </pc:sldChg>
      <pc:sldChg chg="modSp add mod">
        <pc:chgData name="Charles Altendorf" userId="0b9c3d68-2789-404e-80be-449739096ca9" providerId="ADAL" clId="{E8B54E90-54B8-4DDE-8E0E-E95AE126EA17}" dt="2025-04-12T21:25:21.535" v="4207" actId="14826"/>
        <pc:sldMkLst>
          <pc:docMk/>
          <pc:sldMk cId="3861500623" sldId="308"/>
        </pc:sldMkLst>
        <pc:spChg chg="mod">
          <ac:chgData name="Charles Altendorf" userId="0b9c3d68-2789-404e-80be-449739096ca9" providerId="ADAL" clId="{E8B54E90-54B8-4DDE-8E0E-E95AE126EA17}" dt="2025-04-12T21:19:15.834" v="3987" actId="20577"/>
          <ac:spMkLst>
            <pc:docMk/>
            <pc:sldMk cId="3861500623" sldId="308"/>
            <ac:spMk id="121" creationId="{7CA71D85-9F0C-16BD-CBEE-3DDB50474F61}"/>
          </ac:spMkLst>
        </pc:spChg>
        <pc:spChg chg="mod">
          <ac:chgData name="Charles Altendorf" userId="0b9c3d68-2789-404e-80be-449739096ca9" providerId="ADAL" clId="{E8B54E90-54B8-4DDE-8E0E-E95AE126EA17}" dt="2025-04-12T21:22:30.687" v="4206" actId="14100"/>
          <ac:spMkLst>
            <pc:docMk/>
            <pc:sldMk cId="3861500623" sldId="308"/>
            <ac:spMk id="122" creationId="{DF330BC8-9228-784D-FED1-3D433BD43C8D}"/>
          </ac:spMkLst>
        </pc:spChg>
        <pc:picChg chg="mod">
          <ac:chgData name="Charles Altendorf" userId="0b9c3d68-2789-404e-80be-449739096ca9" providerId="ADAL" clId="{E8B54E90-54B8-4DDE-8E0E-E95AE126EA17}" dt="2025-04-12T21:25:21.535" v="4207" actId="14826"/>
          <ac:picMkLst>
            <pc:docMk/>
            <pc:sldMk cId="3861500623" sldId="308"/>
            <ac:picMk id="124" creationId="{D4A33C1C-2140-C69F-1B2A-CB25B9D24BD6}"/>
          </ac:picMkLst>
        </pc:picChg>
      </pc:sldChg>
      <pc:sldChg chg="modSp add mod">
        <pc:chgData name="Charles Altendorf" userId="0b9c3d68-2789-404e-80be-449739096ca9" providerId="ADAL" clId="{E8B54E90-54B8-4DDE-8E0E-E95AE126EA17}" dt="2025-04-12T21:37:56.133" v="4640" actId="1076"/>
        <pc:sldMkLst>
          <pc:docMk/>
          <pc:sldMk cId="2224240304" sldId="309"/>
        </pc:sldMkLst>
        <pc:spChg chg="mod">
          <ac:chgData name="Charles Altendorf" userId="0b9c3d68-2789-404e-80be-449739096ca9" providerId="ADAL" clId="{E8B54E90-54B8-4DDE-8E0E-E95AE126EA17}" dt="2025-04-12T21:29:43.499" v="4223" actId="20577"/>
          <ac:spMkLst>
            <pc:docMk/>
            <pc:sldMk cId="2224240304" sldId="309"/>
            <ac:spMk id="121" creationId="{A6CC7ED6-CA5F-4715-AD6E-CEB33AFB017C}"/>
          </ac:spMkLst>
        </pc:spChg>
        <pc:spChg chg="mod">
          <ac:chgData name="Charles Altendorf" userId="0b9c3d68-2789-404e-80be-449739096ca9" providerId="ADAL" clId="{E8B54E90-54B8-4DDE-8E0E-E95AE126EA17}" dt="2025-04-12T21:35:29.961" v="4638" actId="20577"/>
          <ac:spMkLst>
            <pc:docMk/>
            <pc:sldMk cId="2224240304" sldId="309"/>
            <ac:spMk id="122" creationId="{9B575CC4-CB4D-E224-8264-7EAFDE3239AD}"/>
          </ac:spMkLst>
        </pc:spChg>
        <pc:picChg chg="mod">
          <ac:chgData name="Charles Altendorf" userId="0b9c3d68-2789-404e-80be-449739096ca9" providerId="ADAL" clId="{E8B54E90-54B8-4DDE-8E0E-E95AE126EA17}" dt="2025-04-12T21:37:56.133" v="4640" actId="1076"/>
          <ac:picMkLst>
            <pc:docMk/>
            <pc:sldMk cId="2224240304" sldId="309"/>
            <ac:picMk id="124" creationId="{04330230-A898-7E0D-2932-EED29A03FC2D}"/>
          </ac:picMkLst>
        </pc:picChg>
      </pc:sldChg>
      <pc:sldChg chg="modSp add mod ord">
        <pc:chgData name="Charles Altendorf" userId="0b9c3d68-2789-404e-80be-449739096ca9" providerId="ADAL" clId="{E8B54E90-54B8-4DDE-8E0E-E95AE126EA17}" dt="2025-04-12T21:53:45.909" v="5023" actId="313"/>
        <pc:sldMkLst>
          <pc:docMk/>
          <pc:sldMk cId="879516527" sldId="310"/>
        </pc:sldMkLst>
        <pc:spChg chg="mod">
          <ac:chgData name="Charles Altendorf" userId="0b9c3d68-2789-404e-80be-449739096ca9" providerId="ADAL" clId="{E8B54E90-54B8-4DDE-8E0E-E95AE126EA17}" dt="2025-04-12T21:47:22.780" v="4707" actId="20577"/>
          <ac:spMkLst>
            <pc:docMk/>
            <pc:sldMk cId="879516527" sldId="310"/>
            <ac:spMk id="121" creationId="{04F89DFB-B8A0-C3C9-13DB-ACA8828F5F47}"/>
          </ac:spMkLst>
        </pc:spChg>
        <pc:spChg chg="mod">
          <ac:chgData name="Charles Altendorf" userId="0b9c3d68-2789-404e-80be-449739096ca9" providerId="ADAL" clId="{E8B54E90-54B8-4DDE-8E0E-E95AE126EA17}" dt="2025-04-12T21:53:45.909" v="5023" actId="313"/>
          <ac:spMkLst>
            <pc:docMk/>
            <pc:sldMk cId="879516527" sldId="310"/>
            <ac:spMk id="122" creationId="{4F5D00EF-0E06-D786-D6BE-531DAC8D2E24}"/>
          </ac:spMkLst>
        </pc:spChg>
        <pc:picChg chg="mod">
          <ac:chgData name="Charles Altendorf" userId="0b9c3d68-2789-404e-80be-449739096ca9" providerId="ADAL" clId="{E8B54E90-54B8-4DDE-8E0E-E95AE126EA17}" dt="2025-04-12T21:53:25.279" v="5014" actId="14826"/>
          <ac:picMkLst>
            <pc:docMk/>
            <pc:sldMk cId="879516527" sldId="310"/>
            <ac:picMk id="124" creationId="{42652E54-73A5-5AA7-50E1-228D8845C1F1}"/>
          </ac:picMkLst>
        </pc:picChg>
      </pc:sldChg>
      <pc:sldChg chg="modSp add mod">
        <pc:chgData name="Charles Altendorf" userId="0b9c3d68-2789-404e-80be-449739096ca9" providerId="ADAL" clId="{E8B54E90-54B8-4DDE-8E0E-E95AE126EA17}" dt="2025-04-12T22:14:33.767" v="5447" actId="313"/>
        <pc:sldMkLst>
          <pc:docMk/>
          <pc:sldMk cId="3216019403" sldId="311"/>
        </pc:sldMkLst>
        <pc:spChg chg="mod">
          <ac:chgData name="Charles Altendorf" userId="0b9c3d68-2789-404e-80be-449739096ca9" providerId="ADAL" clId="{E8B54E90-54B8-4DDE-8E0E-E95AE126EA17}" dt="2025-04-12T21:57:13.971" v="5068" actId="20577"/>
          <ac:spMkLst>
            <pc:docMk/>
            <pc:sldMk cId="3216019403" sldId="311"/>
            <ac:spMk id="121" creationId="{645DB22F-E755-226A-5AD1-144FBD760F28}"/>
          </ac:spMkLst>
        </pc:spChg>
        <pc:spChg chg="mod">
          <ac:chgData name="Charles Altendorf" userId="0b9c3d68-2789-404e-80be-449739096ca9" providerId="ADAL" clId="{E8B54E90-54B8-4DDE-8E0E-E95AE126EA17}" dt="2025-04-12T22:14:33.767" v="5447" actId="313"/>
          <ac:spMkLst>
            <pc:docMk/>
            <pc:sldMk cId="3216019403" sldId="311"/>
            <ac:spMk id="122" creationId="{96A29105-690C-9261-B3E4-B1D5BFB4EF9B}"/>
          </ac:spMkLst>
        </pc:spChg>
        <pc:picChg chg="mod modCrop">
          <ac:chgData name="Charles Altendorf" userId="0b9c3d68-2789-404e-80be-449739096ca9" providerId="ADAL" clId="{E8B54E90-54B8-4DDE-8E0E-E95AE126EA17}" dt="2025-04-12T22:14:13.607" v="5446" actId="18131"/>
          <ac:picMkLst>
            <pc:docMk/>
            <pc:sldMk cId="3216019403" sldId="311"/>
            <ac:picMk id="124" creationId="{AE689DEF-884B-E1A1-E2CF-2BB80C8AB1B5}"/>
          </ac:picMkLst>
        </pc:picChg>
      </pc:sldChg>
      <pc:sldChg chg="modSp add mod">
        <pc:chgData name="Charles Altendorf" userId="0b9c3d68-2789-404e-80be-449739096ca9" providerId="ADAL" clId="{E8B54E90-54B8-4DDE-8E0E-E95AE126EA17}" dt="2025-04-12T22:22:04.880" v="5825" actId="313"/>
        <pc:sldMkLst>
          <pc:docMk/>
          <pc:sldMk cId="1497578380" sldId="312"/>
        </pc:sldMkLst>
        <pc:spChg chg="mod">
          <ac:chgData name="Charles Altendorf" userId="0b9c3d68-2789-404e-80be-449739096ca9" providerId="ADAL" clId="{E8B54E90-54B8-4DDE-8E0E-E95AE126EA17}" dt="2025-04-12T22:17:18.751" v="5469" actId="14100"/>
          <ac:spMkLst>
            <pc:docMk/>
            <pc:sldMk cId="1497578380" sldId="312"/>
            <ac:spMk id="121" creationId="{2917BAC5-6BEC-DA3C-F524-5DD34209E712}"/>
          </ac:spMkLst>
        </pc:spChg>
        <pc:spChg chg="mod">
          <ac:chgData name="Charles Altendorf" userId="0b9c3d68-2789-404e-80be-449739096ca9" providerId="ADAL" clId="{E8B54E90-54B8-4DDE-8E0E-E95AE126EA17}" dt="2025-04-12T22:22:04.880" v="5825" actId="313"/>
          <ac:spMkLst>
            <pc:docMk/>
            <pc:sldMk cId="1497578380" sldId="312"/>
            <ac:spMk id="122" creationId="{6235A715-462A-8D7F-D587-605AFE810861}"/>
          </ac:spMkLst>
        </pc:spChg>
        <pc:picChg chg="mod">
          <ac:chgData name="Charles Altendorf" userId="0b9c3d68-2789-404e-80be-449739096ca9" providerId="ADAL" clId="{E8B54E90-54B8-4DDE-8E0E-E95AE126EA17}" dt="2025-04-12T22:16:59.368" v="5449" actId="14826"/>
          <ac:picMkLst>
            <pc:docMk/>
            <pc:sldMk cId="1497578380" sldId="312"/>
            <ac:picMk id="124" creationId="{2620E54F-2A95-FA74-E515-7C3E19615241}"/>
          </ac:picMkLst>
        </pc:picChg>
      </pc:sldChg>
      <pc:sldChg chg="modSp add mod">
        <pc:chgData name="Charles Altendorf" userId="0b9c3d68-2789-404e-80be-449739096ca9" providerId="ADAL" clId="{E8B54E90-54B8-4DDE-8E0E-E95AE126EA17}" dt="2025-04-12T22:41:47.016" v="5961" actId="20577"/>
        <pc:sldMkLst>
          <pc:docMk/>
          <pc:sldMk cId="2647658049" sldId="313"/>
        </pc:sldMkLst>
        <pc:spChg chg="mod">
          <ac:chgData name="Charles Altendorf" userId="0b9c3d68-2789-404e-80be-449739096ca9" providerId="ADAL" clId="{E8B54E90-54B8-4DDE-8E0E-E95AE126EA17}" dt="2025-04-12T22:24:44.769" v="5837" actId="20577"/>
          <ac:spMkLst>
            <pc:docMk/>
            <pc:sldMk cId="2647658049" sldId="313"/>
            <ac:spMk id="121" creationId="{408978D6-4A77-5E57-0D8C-892353A705EF}"/>
          </ac:spMkLst>
        </pc:spChg>
        <pc:spChg chg="mod">
          <ac:chgData name="Charles Altendorf" userId="0b9c3d68-2789-404e-80be-449739096ca9" providerId="ADAL" clId="{E8B54E90-54B8-4DDE-8E0E-E95AE126EA17}" dt="2025-04-12T22:41:47.016" v="5961" actId="20577"/>
          <ac:spMkLst>
            <pc:docMk/>
            <pc:sldMk cId="2647658049" sldId="313"/>
            <ac:spMk id="122" creationId="{8A2CBBFA-31E9-7326-5CDB-168D054166CB}"/>
          </ac:spMkLst>
        </pc:spChg>
        <pc:picChg chg="mod">
          <ac:chgData name="Charles Altendorf" userId="0b9c3d68-2789-404e-80be-449739096ca9" providerId="ADAL" clId="{E8B54E90-54B8-4DDE-8E0E-E95AE126EA17}" dt="2025-04-12T22:26:08.511" v="5960" actId="14826"/>
          <ac:picMkLst>
            <pc:docMk/>
            <pc:sldMk cId="2647658049" sldId="313"/>
            <ac:picMk id="124" creationId="{7B41250B-BFBC-422F-7B33-088CFE01536A}"/>
          </ac:picMkLst>
        </pc:picChg>
      </pc:sldChg>
      <pc:sldChg chg="modSp add mod ord setBg">
        <pc:chgData name="Charles Altendorf" userId="0b9c3d68-2789-404e-80be-449739096ca9" providerId="ADAL" clId="{E8B54E90-54B8-4DDE-8E0E-E95AE126EA17}" dt="2025-04-13T01:51:31.593" v="5984"/>
        <pc:sldMkLst>
          <pc:docMk/>
          <pc:sldMk cId="4085514325" sldId="314"/>
        </pc:sldMkLst>
        <pc:spChg chg="mod">
          <ac:chgData name="Charles Altendorf" userId="0b9c3d68-2789-404e-80be-449739096ca9" providerId="ADAL" clId="{E8B54E90-54B8-4DDE-8E0E-E95AE126EA17}" dt="2025-04-13T01:51:21.388" v="5982" actId="20577"/>
          <ac:spMkLst>
            <pc:docMk/>
            <pc:sldMk cId="4085514325" sldId="314"/>
            <ac:spMk id="193" creationId="{67996315-A086-DF8A-6AF3-26A123317C2B}"/>
          </ac:spMkLst>
        </pc:spChg>
      </pc:sldChg>
      <pc:sldChg chg="modSp add mod ord">
        <pc:chgData name="Charles Altendorf" userId="0b9c3d68-2789-404e-80be-449739096ca9" providerId="ADAL" clId="{E8B54E90-54B8-4DDE-8E0E-E95AE126EA17}" dt="2025-04-13T01:56:36.288" v="6072" actId="14826"/>
        <pc:sldMkLst>
          <pc:docMk/>
          <pc:sldMk cId="3439600699" sldId="315"/>
        </pc:sldMkLst>
        <pc:spChg chg="mod">
          <ac:chgData name="Charles Altendorf" userId="0b9c3d68-2789-404e-80be-449739096ca9" providerId="ADAL" clId="{E8B54E90-54B8-4DDE-8E0E-E95AE126EA17}" dt="2025-04-13T01:52:42.088" v="6006" actId="20577"/>
          <ac:spMkLst>
            <pc:docMk/>
            <pc:sldMk cId="3439600699" sldId="315"/>
            <ac:spMk id="121" creationId="{60C72E74-6447-F1F4-591A-CE11A95A5E5F}"/>
          </ac:spMkLst>
        </pc:spChg>
        <pc:spChg chg="mod">
          <ac:chgData name="Charles Altendorf" userId="0b9c3d68-2789-404e-80be-449739096ca9" providerId="ADAL" clId="{E8B54E90-54B8-4DDE-8E0E-E95AE126EA17}" dt="2025-04-13T01:54:28.887" v="6071" actId="14100"/>
          <ac:spMkLst>
            <pc:docMk/>
            <pc:sldMk cId="3439600699" sldId="315"/>
            <ac:spMk id="122" creationId="{3A7C7818-7C76-7719-A61E-FC5FBE68630C}"/>
          </ac:spMkLst>
        </pc:spChg>
        <pc:picChg chg="mod">
          <ac:chgData name="Charles Altendorf" userId="0b9c3d68-2789-404e-80be-449739096ca9" providerId="ADAL" clId="{E8B54E90-54B8-4DDE-8E0E-E95AE126EA17}" dt="2025-04-13T01:56:36.288" v="6072" actId="14826"/>
          <ac:picMkLst>
            <pc:docMk/>
            <pc:sldMk cId="3439600699" sldId="315"/>
            <ac:picMk id="124" creationId="{4B840FE6-ADFB-3FC3-6059-BFE2DDA2D280}"/>
          </ac:picMkLst>
        </pc:picChg>
      </pc:sldChg>
      <pc:sldChg chg="modSp add mod ord">
        <pc:chgData name="Charles Altendorf" userId="0b9c3d68-2789-404e-80be-449739096ca9" providerId="ADAL" clId="{E8B54E90-54B8-4DDE-8E0E-E95AE126EA17}" dt="2025-04-13T02:04:20.704" v="6376"/>
        <pc:sldMkLst>
          <pc:docMk/>
          <pc:sldMk cId="2717911053" sldId="316"/>
        </pc:sldMkLst>
        <pc:spChg chg="mod">
          <ac:chgData name="Charles Altendorf" userId="0b9c3d68-2789-404e-80be-449739096ca9" providerId="ADAL" clId="{E8B54E90-54B8-4DDE-8E0E-E95AE126EA17}" dt="2025-04-13T01:59:49.850" v="6092" actId="20577"/>
          <ac:spMkLst>
            <pc:docMk/>
            <pc:sldMk cId="2717911053" sldId="316"/>
            <ac:spMk id="121" creationId="{3B342F2E-1801-18C3-63AA-7547337F9C42}"/>
          </ac:spMkLst>
        </pc:spChg>
        <pc:spChg chg="mod">
          <ac:chgData name="Charles Altendorf" userId="0b9c3d68-2789-404e-80be-449739096ca9" providerId="ADAL" clId="{E8B54E90-54B8-4DDE-8E0E-E95AE126EA17}" dt="2025-04-13T02:01:52.755" v="6373" actId="20577"/>
          <ac:spMkLst>
            <pc:docMk/>
            <pc:sldMk cId="2717911053" sldId="316"/>
            <ac:spMk id="122" creationId="{032844F7-5AF0-1ADF-11F6-9CE5AADA5BB1}"/>
          </ac:spMkLst>
        </pc:spChg>
        <pc:picChg chg="mod">
          <ac:chgData name="Charles Altendorf" userId="0b9c3d68-2789-404e-80be-449739096ca9" providerId="ADAL" clId="{E8B54E90-54B8-4DDE-8E0E-E95AE126EA17}" dt="2025-04-13T02:02:43.503" v="6374" actId="14826"/>
          <ac:picMkLst>
            <pc:docMk/>
            <pc:sldMk cId="2717911053" sldId="316"/>
            <ac:picMk id="124" creationId="{C652868F-C633-F3EF-5507-FCD1F1DCE05C}"/>
          </ac:picMkLst>
        </pc:picChg>
      </pc:sldChg>
      <pc:sldChg chg="modSp add mod">
        <pc:chgData name="Charles Altendorf" userId="0b9c3d68-2789-404e-80be-449739096ca9" providerId="ADAL" clId="{E8B54E90-54B8-4DDE-8E0E-E95AE126EA17}" dt="2025-04-13T02:08:48.251" v="6781" actId="14826"/>
        <pc:sldMkLst>
          <pc:docMk/>
          <pc:sldMk cId="2685420509" sldId="317"/>
        </pc:sldMkLst>
        <pc:spChg chg="mod">
          <ac:chgData name="Charles Altendorf" userId="0b9c3d68-2789-404e-80be-449739096ca9" providerId="ADAL" clId="{E8B54E90-54B8-4DDE-8E0E-E95AE126EA17}" dt="2025-04-13T02:04:35.469" v="6387" actId="20577"/>
          <ac:spMkLst>
            <pc:docMk/>
            <pc:sldMk cId="2685420509" sldId="317"/>
            <ac:spMk id="121" creationId="{CCD67BD7-85B6-25A4-B2ED-1F0F942F602B}"/>
          </ac:spMkLst>
        </pc:spChg>
        <pc:spChg chg="mod">
          <ac:chgData name="Charles Altendorf" userId="0b9c3d68-2789-404e-80be-449739096ca9" providerId="ADAL" clId="{E8B54E90-54B8-4DDE-8E0E-E95AE126EA17}" dt="2025-04-13T02:07:07.913" v="6780" actId="20577"/>
          <ac:spMkLst>
            <pc:docMk/>
            <pc:sldMk cId="2685420509" sldId="317"/>
            <ac:spMk id="122" creationId="{03C942F5-E330-FF09-7868-4CDF39B32FB6}"/>
          </ac:spMkLst>
        </pc:spChg>
        <pc:picChg chg="mod">
          <ac:chgData name="Charles Altendorf" userId="0b9c3d68-2789-404e-80be-449739096ca9" providerId="ADAL" clId="{E8B54E90-54B8-4DDE-8E0E-E95AE126EA17}" dt="2025-04-13T02:08:48.251" v="6781" actId="14826"/>
          <ac:picMkLst>
            <pc:docMk/>
            <pc:sldMk cId="2685420509" sldId="317"/>
            <ac:picMk id="124" creationId="{B35BA062-819E-6218-3F75-D8700530890E}"/>
          </ac:picMkLst>
        </pc:picChg>
      </pc:sldChg>
      <pc:sldChg chg="modSp add mod ord">
        <pc:chgData name="Charles Altendorf" userId="0b9c3d68-2789-404e-80be-449739096ca9" providerId="ADAL" clId="{E8B54E90-54B8-4DDE-8E0E-E95AE126EA17}" dt="2025-04-13T02:16:26.008" v="7078" actId="14826"/>
        <pc:sldMkLst>
          <pc:docMk/>
          <pc:sldMk cId="1322182428" sldId="318"/>
        </pc:sldMkLst>
        <pc:spChg chg="mod">
          <ac:chgData name="Charles Altendorf" userId="0b9c3d68-2789-404e-80be-449739096ca9" providerId="ADAL" clId="{E8B54E90-54B8-4DDE-8E0E-E95AE126EA17}" dt="2025-04-13T02:10:35.446" v="6800" actId="20577"/>
          <ac:spMkLst>
            <pc:docMk/>
            <pc:sldMk cId="1322182428" sldId="318"/>
            <ac:spMk id="121" creationId="{CDFDBC4A-909E-39D3-69AD-BDEB15A5617D}"/>
          </ac:spMkLst>
        </pc:spChg>
        <pc:spChg chg="mod">
          <ac:chgData name="Charles Altendorf" userId="0b9c3d68-2789-404e-80be-449739096ca9" providerId="ADAL" clId="{E8B54E90-54B8-4DDE-8E0E-E95AE126EA17}" dt="2025-04-13T02:14:05.101" v="7077" actId="20577"/>
          <ac:spMkLst>
            <pc:docMk/>
            <pc:sldMk cId="1322182428" sldId="318"/>
            <ac:spMk id="122" creationId="{99CC3562-205C-7417-A81D-26BB35984D43}"/>
          </ac:spMkLst>
        </pc:spChg>
        <pc:picChg chg="mod">
          <ac:chgData name="Charles Altendorf" userId="0b9c3d68-2789-404e-80be-449739096ca9" providerId="ADAL" clId="{E8B54E90-54B8-4DDE-8E0E-E95AE126EA17}" dt="2025-04-13T02:16:26.008" v="7078" actId="14826"/>
          <ac:picMkLst>
            <pc:docMk/>
            <pc:sldMk cId="1322182428" sldId="318"/>
            <ac:picMk id="124" creationId="{9B84E51A-86D3-34B6-F551-9EE4EEF94943}"/>
          </ac:picMkLst>
        </pc:picChg>
      </pc:sldChg>
      <pc:sldChg chg="addSp delSp modSp add mod ord">
        <pc:chgData name="Charles Altendorf" userId="0b9c3d68-2789-404e-80be-449739096ca9" providerId="ADAL" clId="{E8B54E90-54B8-4DDE-8E0E-E95AE126EA17}" dt="2025-04-13T02:20:53.171" v="7241" actId="20577"/>
        <pc:sldMkLst>
          <pc:docMk/>
          <pc:sldMk cId="1356805780" sldId="319"/>
        </pc:sldMkLst>
        <pc:spChg chg="add del">
          <ac:chgData name="Charles Altendorf" userId="0b9c3d68-2789-404e-80be-449739096ca9" providerId="ADAL" clId="{E8B54E90-54B8-4DDE-8E0E-E95AE126EA17}" dt="2025-04-13T02:17:35.877" v="7085" actId="22"/>
          <ac:spMkLst>
            <pc:docMk/>
            <pc:sldMk cId="1356805780" sldId="319"/>
            <ac:spMk id="3" creationId="{D08BA800-0541-C90A-A39D-0288B07EC3C3}"/>
          </ac:spMkLst>
        </pc:spChg>
        <pc:spChg chg="mod">
          <ac:chgData name="Charles Altendorf" userId="0b9c3d68-2789-404e-80be-449739096ca9" providerId="ADAL" clId="{E8B54E90-54B8-4DDE-8E0E-E95AE126EA17}" dt="2025-04-13T02:17:45.269" v="7096" actId="20577"/>
          <ac:spMkLst>
            <pc:docMk/>
            <pc:sldMk cId="1356805780" sldId="319"/>
            <ac:spMk id="121" creationId="{21F0403A-FEEB-72F1-C95B-BA6F05F14758}"/>
          </ac:spMkLst>
        </pc:spChg>
        <pc:spChg chg="mod">
          <ac:chgData name="Charles Altendorf" userId="0b9c3d68-2789-404e-80be-449739096ca9" providerId="ADAL" clId="{E8B54E90-54B8-4DDE-8E0E-E95AE126EA17}" dt="2025-04-13T02:20:53.171" v="7241" actId="20577"/>
          <ac:spMkLst>
            <pc:docMk/>
            <pc:sldMk cId="1356805780" sldId="319"/>
            <ac:spMk id="122" creationId="{8C39359C-149C-0DBB-5F41-2042BD8EDF9C}"/>
          </ac:spMkLst>
        </pc:spChg>
      </pc:sldChg>
      <pc:sldChg chg="modSp add mod ord setBg">
        <pc:chgData name="Charles Altendorf" userId="0b9c3d68-2789-404e-80be-449739096ca9" providerId="ADAL" clId="{E8B54E90-54B8-4DDE-8E0E-E95AE126EA17}" dt="2025-04-13T04:39:13.248" v="8776"/>
        <pc:sldMkLst>
          <pc:docMk/>
          <pc:sldMk cId="281392719" sldId="320"/>
        </pc:sldMkLst>
        <pc:spChg chg="mod">
          <ac:chgData name="Charles Altendorf" userId="0b9c3d68-2789-404e-80be-449739096ca9" providerId="ADAL" clId="{E8B54E90-54B8-4DDE-8E0E-E95AE126EA17}" dt="2025-04-13T04:35:29.008" v="8737" actId="20577"/>
          <ac:spMkLst>
            <pc:docMk/>
            <pc:sldMk cId="281392719" sldId="320"/>
            <ac:spMk id="129" creationId="{D5D672B6-C595-A6BD-3812-91C290876C45}"/>
          </ac:spMkLst>
        </pc:spChg>
        <pc:spChg chg="mod">
          <ac:chgData name="Charles Altendorf" userId="0b9c3d68-2789-404e-80be-449739096ca9" providerId="ADAL" clId="{E8B54E90-54B8-4DDE-8E0E-E95AE126EA17}" dt="2025-04-13T02:51:29.012" v="7246" actId="20577"/>
          <ac:spMkLst>
            <pc:docMk/>
            <pc:sldMk cId="281392719" sldId="320"/>
            <ac:spMk id="131" creationId="{3E16EB71-EA24-4671-21E9-744E5F2E5B66}"/>
          </ac:spMkLst>
        </pc:spChg>
      </pc:sldChg>
      <pc:sldChg chg="modSp add mod ord">
        <pc:chgData name="Charles Altendorf" userId="0b9c3d68-2789-404e-80be-449739096ca9" providerId="ADAL" clId="{E8B54E90-54B8-4DDE-8E0E-E95AE126EA17}" dt="2025-04-13T03:40:16.996" v="8035" actId="20577"/>
        <pc:sldMkLst>
          <pc:docMk/>
          <pc:sldMk cId="2680366348" sldId="321"/>
        </pc:sldMkLst>
        <pc:spChg chg="mod">
          <ac:chgData name="Charles Altendorf" userId="0b9c3d68-2789-404e-80be-449739096ca9" providerId="ADAL" clId="{E8B54E90-54B8-4DDE-8E0E-E95AE126EA17}" dt="2025-04-13T03:38:06.851" v="7665" actId="20577"/>
          <ac:spMkLst>
            <pc:docMk/>
            <pc:sldMk cId="2680366348" sldId="321"/>
            <ac:spMk id="161" creationId="{CFB8D865-5FA4-E6C8-A396-D5A338F8B643}"/>
          </ac:spMkLst>
        </pc:spChg>
        <pc:spChg chg="mod">
          <ac:chgData name="Charles Altendorf" userId="0b9c3d68-2789-404e-80be-449739096ca9" providerId="ADAL" clId="{E8B54E90-54B8-4DDE-8E0E-E95AE126EA17}" dt="2025-04-13T03:40:16.996" v="8035" actId="20577"/>
          <ac:spMkLst>
            <pc:docMk/>
            <pc:sldMk cId="2680366348" sldId="321"/>
            <ac:spMk id="162" creationId="{FEB6B199-35D8-D549-0A41-3DFCBD4353CC}"/>
          </ac:spMkLst>
        </pc:spChg>
      </pc:sldChg>
      <pc:sldChg chg="modSp add mod ord setBg">
        <pc:chgData name="Charles Altendorf" userId="0b9c3d68-2789-404e-80be-449739096ca9" providerId="ADAL" clId="{E8B54E90-54B8-4DDE-8E0E-E95AE126EA17}" dt="2025-04-13T04:27:00.789" v="8688"/>
        <pc:sldMkLst>
          <pc:docMk/>
          <pc:sldMk cId="1813763949" sldId="322"/>
        </pc:sldMkLst>
        <pc:spChg chg="mod">
          <ac:chgData name="Charles Altendorf" userId="0b9c3d68-2789-404e-80be-449739096ca9" providerId="ADAL" clId="{E8B54E90-54B8-4DDE-8E0E-E95AE126EA17}" dt="2025-04-13T04:10:29.693" v="8415" actId="20577"/>
          <ac:spMkLst>
            <pc:docMk/>
            <pc:sldMk cId="1813763949" sldId="322"/>
            <ac:spMk id="193" creationId="{6313F7E6-CB65-B59D-014D-55DB3D1B4A85}"/>
          </ac:spMkLst>
        </pc:spChg>
      </pc:sldChg>
      <pc:sldChg chg="modSp add mod setBg">
        <pc:chgData name="Charles Altendorf" userId="0b9c3d68-2789-404e-80be-449739096ca9" providerId="ADAL" clId="{E8B54E90-54B8-4DDE-8E0E-E95AE126EA17}" dt="2025-04-13T04:26:28.773" v="8685"/>
        <pc:sldMkLst>
          <pc:docMk/>
          <pc:sldMk cId="244821022" sldId="323"/>
        </pc:sldMkLst>
        <pc:spChg chg="mod">
          <ac:chgData name="Charles Altendorf" userId="0b9c3d68-2789-404e-80be-449739096ca9" providerId="ADAL" clId="{E8B54E90-54B8-4DDE-8E0E-E95AE126EA17}" dt="2025-04-13T04:25:26.652" v="8674" actId="20577"/>
          <ac:spMkLst>
            <pc:docMk/>
            <pc:sldMk cId="244821022" sldId="323"/>
            <ac:spMk id="193" creationId="{A90C633B-4624-2F72-C474-1C4AA3B4F815}"/>
          </ac:spMkLst>
        </pc:spChg>
      </pc:sldChg>
      <pc:sldChg chg="modSp add del mod">
        <pc:chgData name="Charles Altendorf" userId="0b9c3d68-2789-404e-80be-449739096ca9" providerId="ADAL" clId="{E8B54E90-54B8-4DDE-8E0E-E95AE126EA17}" dt="2025-04-13T04:22:10.987" v="8632" actId="2696"/>
        <pc:sldMkLst>
          <pc:docMk/>
          <pc:sldMk cId="3009849362" sldId="323"/>
        </pc:sldMkLst>
        <pc:spChg chg="mod">
          <ac:chgData name="Charles Altendorf" userId="0b9c3d68-2789-404e-80be-449739096ca9" providerId="ADAL" clId="{E8B54E90-54B8-4DDE-8E0E-E95AE126EA17}" dt="2025-04-13T04:21:50.552" v="8631" actId="20577"/>
          <ac:spMkLst>
            <pc:docMk/>
            <pc:sldMk cId="3009849362" sldId="323"/>
            <ac:spMk id="16" creationId="{66523B12-28E3-3BDF-EB62-1345987D95DA}"/>
          </ac:spMkLst>
        </pc:spChg>
        <pc:spChg chg="mod">
          <ac:chgData name="Charles Altendorf" userId="0b9c3d68-2789-404e-80be-449739096ca9" providerId="ADAL" clId="{E8B54E90-54B8-4DDE-8E0E-E95AE126EA17}" dt="2025-04-13T04:15:51.254" v="8479" actId="20577"/>
          <ac:spMkLst>
            <pc:docMk/>
            <pc:sldMk cId="3009849362" sldId="323"/>
            <ac:spMk id="199" creationId="{077EF687-39B8-0156-3CB1-2B332CF25AB6}"/>
          </ac:spMkLst>
        </pc:spChg>
        <pc:spChg chg="mod">
          <ac:chgData name="Charles Altendorf" userId="0b9c3d68-2789-404e-80be-449739096ca9" providerId="ADAL" clId="{E8B54E90-54B8-4DDE-8E0E-E95AE126EA17}" dt="2025-04-13T04:15:17.148" v="8471" actId="20577"/>
          <ac:spMkLst>
            <pc:docMk/>
            <pc:sldMk cId="3009849362" sldId="323"/>
            <ac:spMk id="201" creationId="{F4A426CF-4D23-1D31-C9D5-85E7AF690C93}"/>
          </ac:spMkLst>
        </pc:spChg>
        <pc:spChg chg="mod">
          <ac:chgData name="Charles Altendorf" userId="0b9c3d68-2789-404e-80be-449739096ca9" providerId="ADAL" clId="{E8B54E90-54B8-4DDE-8E0E-E95AE126EA17}" dt="2025-04-13T04:20:19.954" v="8597" actId="20577"/>
          <ac:spMkLst>
            <pc:docMk/>
            <pc:sldMk cId="3009849362" sldId="323"/>
            <ac:spMk id="202" creationId="{582B52E3-34BF-141C-C934-733E5EBA5165}"/>
          </ac:spMkLst>
        </pc:spChg>
        <pc:spChg chg="mod">
          <ac:chgData name="Charles Altendorf" userId="0b9c3d68-2789-404e-80be-449739096ca9" providerId="ADAL" clId="{E8B54E90-54B8-4DDE-8E0E-E95AE126EA17}" dt="2025-04-13T04:16:51.772" v="8514" actId="20577"/>
          <ac:spMkLst>
            <pc:docMk/>
            <pc:sldMk cId="3009849362" sldId="323"/>
            <ac:spMk id="203" creationId="{39CF6EAB-CDA8-15E7-B4B6-92955099C76E}"/>
          </ac:spMkLst>
        </pc:spChg>
        <pc:spChg chg="mod">
          <ac:chgData name="Charles Altendorf" userId="0b9c3d68-2789-404e-80be-449739096ca9" providerId="ADAL" clId="{E8B54E90-54B8-4DDE-8E0E-E95AE126EA17}" dt="2025-04-13T04:20:35.803" v="8603" actId="20577"/>
          <ac:spMkLst>
            <pc:docMk/>
            <pc:sldMk cId="3009849362" sldId="323"/>
            <ac:spMk id="204" creationId="{DBFA9C7D-6440-FF13-DFBC-11C79E5F5701}"/>
          </ac:spMkLst>
        </pc:spChg>
        <pc:spChg chg="mod">
          <ac:chgData name="Charles Altendorf" userId="0b9c3d68-2789-404e-80be-449739096ca9" providerId="ADAL" clId="{E8B54E90-54B8-4DDE-8E0E-E95AE126EA17}" dt="2025-04-13T04:20:54.186" v="8605" actId="20577"/>
          <ac:spMkLst>
            <pc:docMk/>
            <pc:sldMk cId="3009849362" sldId="323"/>
            <ac:spMk id="205" creationId="{160A8947-8C16-2AA4-3252-005AE84E48EF}"/>
          </ac:spMkLst>
        </pc:spChg>
        <pc:spChg chg="mod">
          <ac:chgData name="Charles Altendorf" userId="0b9c3d68-2789-404e-80be-449739096ca9" providerId="ADAL" clId="{E8B54E90-54B8-4DDE-8E0E-E95AE126EA17}" dt="2025-04-13T04:18:16.067" v="8541" actId="20577"/>
          <ac:spMkLst>
            <pc:docMk/>
            <pc:sldMk cId="3009849362" sldId="323"/>
            <ac:spMk id="206" creationId="{79EF400B-76D4-8CBD-1E19-6AAC1F0C0604}"/>
          </ac:spMkLst>
        </pc:spChg>
        <pc:spChg chg="mod">
          <ac:chgData name="Charles Altendorf" userId="0b9c3d68-2789-404e-80be-449739096ca9" providerId="ADAL" clId="{E8B54E90-54B8-4DDE-8E0E-E95AE126EA17}" dt="2025-04-13T04:20:30.169" v="8599" actId="20577"/>
          <ac:spMkLst>
            <pc:docMk/>
            <pc:sldMk cId="3009849362" sldId="323"/>
            <ac:spMk id="207" creationId="{16BCB7A7-FC96-D3DD-A296-89F17F1B9382}"/>
          </ac:spMkLst>
        </pc:spChg>
      </pc:sldChg>
      <pc:sldChg chg="modSp add mod setBg">
        <pc:chgData name="Charles Altendorf" userId="0b9c3d68-2789-404e-80be-449739096ca9" providerId="ADAL" clId="{E8B54E90-54B8-4DDE-8E0E-E95AE126EA17}" dt="2025-04-13T04:29:23.634" v="8697"/>
        <pc:sldMkLst>
          <pc:docMk/>
          <pc:sldMk cId="4137529726" sldId="324"/>
        </pc:sldMkLst>
        <pc:spChg chg="mod">
          <ac:chgData name="Charles Altendorf" userId="0b9c3d68-2789-404e-80be-449739096ca9" providerId="ADAL" clId="{E8B54E90-54B8-4DDE-8E0E-E95AE126EA17}" dt="2025-04-13T04:29:17.867" v="8695" actId="14100"/>
          <ac:spMkLst>
            <pc:docMk/>
            <pc:sldMk cId="4137529726" sldId="324"/>
            <ac:spMk id="193" creationId="{02D84043-2778-0D19-9CA8-086C478BFD9B}"/>
          </ac:spMkLst>
        </pc:spChg>
      </pc:sldChg>
      <pc:sldChg chg="modSp add mod ord">
        <pc:chgData name="Charles Altendorf" userId="0b9c3d68-2789-404e-80be-449739096ca9" providerId="ADAL" clId="{E8B54E90-54B8-4DDE-8E0E-E95AE126EA17}" dt="2025-04-13T04:35:18.301" v="8730"/>
        <pc:sldMkLst>
          <pc:docMk/>
          <pc:sldMk cId="1191639932" sldId="325"/>
        </pc:sldMkLst>
        <pc:spChg chg="mod">
          <ac:chgData name="Charles Altendorf" userId="0b9c3d68-2789-404e-80be-449739096ca9" providerId="ADAL" clId="{E8B54E90-54B8-4DDE-8E0E-E95AE126EA17}" dt="2025-04-13T04:33:33.621" v="8728" actId="20577"/>
          <ac:spMkLst>
            <pc:docMk/>
            <pc:sldMk cId="1191639932" sldId="325"/>
            <ac:spMk id="129" creationId="{E378EAD5-E9BA-EA35-0D71-2F2E577FC9C3}"/>
          </ac:spMkLst>
        </pc:spChg>
        <pc:spChg chg="mod">
          <ac:chgData name="Charles Altendorf" userId="0b9c3d68-2789-404e-80be-449739096ca9" providerId="ADAL" clId="{E8B54E90-54B8-4DDE-8E0E-E95AE126EA17}" dt="2025-04-13T04:33:22.605" v="8706" actId="20577"/>
          <ac:spMkLst>
            <pc:docMk/>
            <pc:sldMk cId="1191639932" sldId="325"/>
            <ac:spMk id="131" creationId="{64DE39FB-0F80-186A-31B2-D8526E4BA3A8}"/>
          </ac:spMkLst>
        </pc:spChg>
      </pc:sldChg>
      <pc:sldChg chg="modSp add mod ord">
        <pc:chgData name="Charles Altendorf" userId="0b9c3d68-2789-404e-80be-449739096ca9" providerId="ADAL" clId="{E8B54E90-54B8-4DDE-8E0E-E95AE126EA17}" dt="2025-04-13T04:37:14.321" v="8773" actId="20577"/>
        <pc:sldMkLst>
          <pc:docMk/>
          <pc:sldMk cId="3048804" sldId="326"/>
        </pc:sldMkLst>
        <pc:spChg chg="mod">
          <ac:chgData name="Charles Altendorf" userId="0b9c3d68-2789-404e-80be-449739096ca9" providerId="ADAL" clId="{E8B54E90-54B8-4DDE-8E0E-E95AE126EA17}" dt="2025-04-13T04:37:14.321" v="8773" actId="20577"/>
          <ac:spMkLst>
            <pc:docMk/>
            <pc:sldMk cId="3048804" sldId="326"/>
            <ac:spMk id="367" creationId="{D0C7AE96-9AAF-104F-6EB7-388F9490C2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D0AF2D57-72B3-168F-7833-A231A8E10DA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6460E7D-61CA-B82A-ECBE-04010332E1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4867204-D0FB-C913-AF5A-8F76063903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68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F1933381-D268-15A4-5636-DF885803ED05}"/>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8248ECF-13BB-FA5B-1CB8-2A6EB6BE0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B24B7121-6608-9B95-E460-F4A0DF4F6F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88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DDBC333D-3660-F735-CB17-C77B9EF311F2}"/>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99B63C4-B5A0-8408-9AB9-E4F295C12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25060A9-79F1-C451-893D-2AB010D825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08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5DB07A16-2F1C-F770-6C43-E1C7A259FF36}"/>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90795D92-7E2E-23D2-0651-E8FF47393C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68A430BD-C464-0071-BF63-4308ECF4C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26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AA7C5E5A-800C-2385-8AE3-3157460E38DA}"/>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BD33820F-7F48-9C71-C48D-98EF929168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158FDD6B-9019-0CC5-D9F0-9B051DEA43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285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58DB4849-4D23-DE2D-6A3B-099C8530610D}"/>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69DC309D-1AD5-A882-A247-96E2DD23FE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C7634EA8-BBBA-B781-B89B-346A96F1A3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91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C8AD7FB-9152-20D1-D9A3-893B96F0FD6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92E92D4D-9021-1184-EBC9-4DC0099559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DC09AA4-2148-8996-F262-B14912BFB9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4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9B7D8339-934C-A6E2-0680-1D6DC305CF18}"/>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6A4BCF89-0341-7819-5250-F11728AE9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98533BA-3309-79C0-565B-E9AF6F370C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246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70EC68C0-E4FC-1872-3EE7-5D75B92B0EE0}"/>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0A26FCD-BFCE-2741-47D0-56081EA33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9A800FF-CB7A-E59A-2B6F-20CB7D1972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64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CFB0891D-884F-F1C8-786B-4B59AB9C3B64}"/>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E51D27D-A50D-0720-3322-B4A1424CFF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17D544B-6F7E-314F-B8B7-37F585AE8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084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43C43A9-8797-1C96-3C97-5DBB63CB3FED}"/>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96393CA-8492-4136-F359-67BA9F8BF4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3CFE37D7-2F9D-5E46-C0BF-B9B74E9B16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8AFE09BA-3446-B230-017D-094FE45C18F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04E89F56-4C2B-03F1-EF95-F0BF2B1D4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A36B53CA-58C5-1D7E-0DF7-7BD648E9BC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650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16B02F06-B69C-6F2C-C1BC-690F087DAA1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BA58179-BECA-9AD8-B005-19826B1C68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7BF506E-AE0A-5843-33FE-D1633F874D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347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6CE8BA1-81DA-38E3-5BF8-F781F0B6FAB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5818297-25EC-3EBF-90D3-FB85897D2A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C68227CD-171B-47F7-6178-B438670D8A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59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3DAAF5AC-D594-0C43-C6F1-5F85358D1E1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B7CF8FF-8956-A554-4C21-D24B0C5E2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D85799C-580B-9013-272E-4FF10A7E4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970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79A4315-E554-ADCD-D2F8-4348FE318115}"/>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E94D5FE3-3548-7FD3-A277-AEC7E87C3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8A7DFE3A-8B8C-50E5-29D1-BCDAB10469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77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9B5E1DE-229A-58B8-D5F3-797C01F52B9F}"/>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95BAD5-CD0E-F8ED-E6E6-B1EC1B20A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6BBD733-B615-9EC3-8D63-59D26D339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74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642D7CD6-650B-BD39-183C-B551D52BB1AC}"/>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7BFD125-908B-5642-4F63-41C35BBB2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69C74DF-7DF0-6C9C-EDB1-7B8CF0B76B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408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32D8E4F-F740-287B-1CA6-4855D23F1AD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EA19C9-302D-A565-7C63-7C483D215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E8B6701-78E5-5311-3999-8114481B8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91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2DFA358-1BAF-A4E6-BD56-75AD71B6AE3E}"/>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BEA459C-1F36-2B78-6ED6-525065C37F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DB359736-6673-284B-5D26-0130D19E3F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38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2AE3AD2-4707-FB53-7A79-5D6D65E16EA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7DA7D100-542F-48A0-5A4D-5D36A98F4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297F0FC5-EFCA-6F22-C115-8306CB879F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861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63F980D-80DE-98E5-1C59-856CCD403C8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1BDA4015-C5D9-42DF-99DA-65987E7E2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203797C-AA8D-A39C-A11E-10A68B46DD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515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7A6744EA-20EA-7FD4-D08C-47F2B49D30B9}"/>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8DEAE552-1092-0A82-E193-CAB30FE33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69A0C454-BE88-202B-DA5F-4CFD486D6E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76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CF3F03D4-2D8A-FA80-4D90-9B30B2A0296A}"/>
            </a:ext>
          </a:extLst>
        </p:cNvPr>
        <p:cNvGrpSpPr/>
        <p:nvPr/>
      </p:nvGrpSpPr>
      <p:grpSpPr>
        <a:xfrm>
          <a:off x="0" y="0"/>
          <a:ext cx="0" cy="0"/>
          <a:chOff x="0" y="0"/>
          <a:chExt cx="0" cy="0"/>
        </a:xfrm>
      </p:grpSpPr>
      <p:sp>
        <p:nvSpPr>
          <p:cNvPr id="158" name="Google Shape;158;p:notes">
            <a:extLst>
              <a:ext uri="{FF2B5EF4-FFF2-40B4-BE49-F238E27FC236}">
                <a16:creationId xmlns:a16="http://schemas.microsoft.com/office/drawing/2014/main" id="{15ECEE66-AC6C-D1D3-FF9A-64C9E8E7DA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a:extLst>
              <a:ext uri="{FF2B5EF4-FFF2-40B4-BE49-F238E27FC236}">
                <a16:creationId xmlns:a16="http://schemas.microsoft.com/office/drawing/2014/main" id="{0541CE98-154C-8060-250F-C0680E3978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05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6111BDA-6351-9BDE-2860-FDAE6D027237}"/>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6717EE6A-1B71-1BC7-8CAE-B4093BA0DD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B87CA5EC-FA1D-2694-3054-340012DD8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433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52CCBD5E-AC80-01F0-8348-C51DBCD70D35}"/>
            </a:ext>
          </a:extLst>
        </p:cNvPr>
        <p:cNvGrpSpPr/>
        <p:nvPr/>
      </p:nvGrpSpPr>
      <p:grpSpPr>
        <a:xfrm>
          <a:off x="0" y="0"/>
          <a:ext cx="0" cy="0"/>
          <a:chOff x="0" y="0"/>
          <a:chExt cx="0" cy="0"/>
        </a:xfrm>
      </p:grpSpPr>
      <p:sp>
        <p:nvSpPr>
          <p:cNvPr id="364" name="Google Shape;364;gb32348a412_0_5:notes">
            <a:extLst>
              <a:ext uri="{FF2B5EF4-FFF2-40B4-BE49-F238E27FC236}">
                <a16:creationId xmlns:a16="http://schemas.microsoft.com/office/drawing/2014/main" id="{CEF0C7A9-9746-E300-B15E-C991F3B3E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32348a412_0_5:notes">
            <a:extLst>
              <a:ext uri="{FF2B5EF4-FFF2-40B4-BE49-F238E27FC236}">
                <a16:creationId xmlns:a16="http://schemas.microsoft.com/office/drawing/2014/main" id="{FB8BAEA1-57BD-2551-4F41-910767205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788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A9924908-FA83-02CF-8549-37F94474E3AB}"/>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AED3CBD0-2CCF-557F-6A05-004195E5E4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27725630-2658-884B-852D-D378F03C35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28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A91BA4F-E499-C47F-89E2-5C08D7BC11C6}"/>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DE773B07-6AC4-47F4-E085-81A945195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C58CE5DE-F7BD-1CAF-91ED-23F5C15AF2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521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E45BA8AF-2FD6-8026-A389-7FAE57CEA143}"/>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A7FDAAB7-357F-7D3C-F6A6-BED0818F10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F1A0EE92-CAB3-2155-FFEB-D6DF2DA30F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384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1059c2e6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1059c2e6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32348a412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32348a4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32348a41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32348a4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32348a41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b32348a41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32348a41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32348a41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32348a41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32348a41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32348a41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b32348a41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b32348a412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b32348a41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32348a412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32348a41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b32348a41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b32348a41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b32348a41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b32348a41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1059c2e6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1059c2e6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851c0fbb30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851c0fbb30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B932B1B2-8680-F4F3-C65A-807E0C09A514}"/>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0D1474A4-9996-F7C2-F0A8-85DF4914C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60F7A4F-AE1D-6403-1574-FE628A945D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9041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41a98d525d_0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CC6C555C-90E3-BAC9-6603-7D5E9D268EC5}"/>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46F36259-062A-61A2-47C9-791324EABB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482A922D-75F5-D8EE-5548-9CF885FA6B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5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35D71049-375B-A57C-6CEB-5F41A52CE87C}"/>
            </a:ext>
          </a:extLst>
        </p:cNvPr>
        <p:cNvGrpSpPr/>
        <p:nvPr/>
      </p:nvGrpSpPr>
      <p:grpSpPr>
        <a:xfrm>
          <a:off x="0" y="0"/>
          <a:ext cx="0" cy="0"/>
          <a:chOff x="0" y="0"/>
          <a:chExt cx="0" cy="0"/>
        </a:xfrm>
      </p:grpSpPr>
      <p:sp>
        <p:nvSpPr>
          <p:cNvPr id="158" name="Google Shape;158;p:notes">
            <a:extLst>
              <a:ext uri="{FF2B5EF4-FFF2-40B4-BE49-F238E27FC236}">
                <a16:creationId xmlns:a16="http://schemas.microsoft.com/office/drawing/2014/main" id="{C40C047E-5BD1-7E50-FBC5-86FFA1A682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a:extLst>
              <a:ext uri="{FF2B5EF4-FFF2-40B4-BE49-F238E27FC236}">
                <a16:creationId xmlns:a16="http://schemas.microsoft.com/office/drawing/2014/main" id="{FA9B6519-6CC5-B38A-BF7E-CF267B6CAF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1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0" y="-50"/>
            <a:ext cx="6081900" cy="27666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6600" y="459275"/>
            <a:ext cx="5150400" cy="18447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3" name="Google Shape;13;p2"/>
          <p:cNvSpPr/>
          <p:nvPr/>
        </p:nvSpPr>
        <p:spPr>
          <a:xfrm flipH="1">
            <a:off x="7944600" y="3944200"/>
            <a:ext cx="1199400" cy="1199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2"/>
        <p:cNvGrpSpPr/>
        <p:nvPr/>
      </p:nvGrpSpPr>
      <p:grpSpPr>
        <a:xfrm>
          <a:off x="0" y="0"/>
          <a:ext cx="0" cy="0"/>
          <a:chOff x="0" y="0"/>
          <a:chExt cx="0" cy="0"/>
        </a:xfrm>
      </p:grpSpPr>
      <p:sp>
        <p:nvSpPr>
          <p:cNvPr id="83" name="Google Shape;83;p11"/>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Veiled">
  <p:cSld name="BLANK_1">
    <p:spTree>
      <p:nvGrpSpPr>
        <p:cNvPr id="1" name="Shape 85"/>
        <p:cNvGrpSpPr/>
        <p:nvPr/>
      </p:nvGrpSpPr>
      <p:grpSpPr>
        <a:xfrm>
          <a:off x="0" y="0"/>
          <a:ext cx="0" cy="0"/>
          <a:chOff x="0" y="0"/>
          <a:chExt cx="0" cy="0"/>
        </a:xfrm>
      </p:grpSpPr>
      <p:sp>
        <p:nvSpPr>
          <p:cNvPr id="86" name="Google Shape;86;p12"/>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_1">
    <p:spTree>
      <p:nvGrpSpPr>
        <p:cNvPr id="1" name="Shape 89"/>
        <p:cNvGrpSpPr/>
        <p:nvPr/>
      </p:nvGrpSpPr>
      <p:grpSpPr>
        <a:xfrm>
          <a:off x="0" y="0"/>
          <a:ext cx="0" cy="0"/>
          <a:chOff x="0" y="0"/>
          <a:chExt cx="0" cy="0"/>
        </a:xfrm>
      </p:grpSpPr>
      <p:grpSp>
        <p:nvGrpSpPr>
          <p:cNvPr id="90" name="Google Shape;90;p13"/>
          <p:cNvGrpSpPr/>
          <p:nvPr/>
        </p:nvGrpSpPr>
        <p:grpSpPr>
          <a:xfrm>
            <a:off x="0" y="-25"/>
            <a:ext cx="9144000" cy="5143500"/>
            <a:chOff x="0" y="-225"/>
            <a:chExt cx="9144000" cy="5143500"/>
          </a:xfrm>
        </p:grpSpPr>
        <p:sp>
          <p:nvSpPr>
            <p:cNvPr id="91" name="Google Shape;91;p13"/>
            <p:cNvSpPr/>
            <p:nvPr/>
          </p:nvSpPr>
          <p:spPr>
            <a:xfrm>
              <a:off x="0" y="-225"/>
              <a:ext cx="9144000" cy="5143500"/>
            </a:xfrm>
            <a:prstGeom prst="frame">
              <a:avLst>
                <a:gd name="adj1" fmla="val 8758"/>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rot="10800000" flipH="1">
              <a:off x="0" y="-175"/>
              <a:ext cx="4572000" cy="906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93" name="Google Shape;93;p13"/>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100" y="3429000"/>
            <a:ext cx="91500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1561925" y="3020412"/>
            <a:ext cx="7003800" cy="5469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8" name="Google Shape;18;p3"/>
          <p:cNvSpPr txBox="1">
            <a:spLocks noGrp="1"/>
          </p:cNvSpPr>
          <p:nvPr>
            <p:ph type="subTitle" idx="1"/>
          </p:nvPr>
        </p:nvSpPr>
        <p:spPr>
          <a:xfrm>
            <a:off x="1561925" y="3533375"/>
            <a:ext cx="7003800" cy="279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SzPts val="1800"/>
              <a:buNone/>
              <a:defRPr sz="1800">
                <a:solidFill>
                  <a:schemeClr val="dk2"/>
                </a:solidFill>
              </a:defRPr>
            </a:lvl4pPr>
            <a:lvl5pPr lvl="4" rtl="0">
              <a:spcBef>
                <a:spcPts val="0"/>
              </a:spcBef>
              <a:spcAft>
                <a:spcPts val="0"/>
              </a:spcAft>
              <a:buSzPts val="1800"/>
              <a:buNone/>
              <a:defRPr sz="1800">
                <a:solidFill>
                  <a:schemeClr val="dk2"/>
                </a:solidFill>
              </a:defRPr>
            </a:lvl5pPr>
            <a:lvl6pPr lvl="5" rtl="0">
              <a:spcBef>
                <a:spcPts val="0"/>
              </a:spcBef>
              <a:spcAft>
                <a:spcPts val="0"/>
              </a:spcAft>
              <a:buSzPts val="1800"/>
              <a:buNone/>
              <a:defRPr sz="1800">
                <a:solidFill>
                  <a:schemeClr val="dk2"/>
                </a:solidFill>
              </a:defRPr>
            </a:lvl6pPr>
            <a:lvl7pPr lvl="6" rtl="0">
              <a:spcBef>
                <a:spcPts val="0"/>
              </a:spcBef>
              <a:spcAft>
                <a:spcPts val="0"/>
              </a:spcAft>
              <a:buSzPts val="1800"/>
              <a:buNone/>
              <a:defRPr sz="1800">
                <a:solidFill>
                  <a:schemeClr val="dk2"/>
                </a:solidFill>
              </a:defRPr>
            </a:lvl7pPr>
            <a:lvl8pPr lvl="7" rtl="0">
              <a:spcBef>
                <a:spcPts val="0"/>
              </a:spcBef>
              <a:spcAft>
                <a:spcPts val="0"/>
              </a:spcAft>
              <a:buSzPts val="1800"/>
              <a:buNone/>
              <a:defRPr sz="1800">
                <a:solidFill>
                  <a:schemeClr val="dk2"/>
                </a:solidFill>
              </a:defRPr>
            </a:lvl8pPr>
            <a:lvl9pPr lvl="8" rtl="0">
              <a:spcBef>
                <a:spcPts val="0"/>
              </a:spcBef>
              <a:spcAft>
                <a:spcPts val="0"/>
              </a:spcAft>
              <a:buSzPts val="1800"/>
              <a:buNone/>
              <a:defRPr sz="1800">
                <a:solidFill>
                  <a:schemeClr val="dk2"/>
                </a:solidFill>
              </a:defRPr>
            </a:lvl9pPr>
          </a:lstStyle>
          <a:p>
            <a:endParaRPr/>
          </a:p>
        </p:txBody>
      </p:sp>
      <p:sp>
        <p:nvSpPr>
          <p:cNvPr id="19" name="Google Shape;19;p3"/>
          <p:cNvSpPr/>
          <p:nvPr/>
        </p:nvSpPr>
        <p:spPr>
          <a:xfrm>
            <a:off x="0" y="1998300"/>
            <a:ext cx="1430700" cy="1430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grpSp>
        <p:nvGrpSpPr>
          <p:cNvPr id="21" name="Google Shape;21;p4"/>
          <p:cNvGrpSpPr/>
          <p:nvPr/>
        </p:nvGrpSpPr>
        <p:grpSpPr>
          <a:xfrm>
            <a:off x="0" y="-100"/>
            <a:ext cx="9144000" cy="5143600"/>
            <a:chOff x="0" y="-100"/>
            <a:chExt cx="9144000" cy="5143600"/>
          </a:xfrm>
        </p:grpSpPr>
        <p:sp>
          <p:nvSpPr>
            <p:cNvPr id="22" name="Google Shape;22;p4"/>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flipH="1">
              <a:off x="0" y="-100"/>
              <a:ext cx="6087900" cy="44199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4"/>
          <p:cNvSpPr/>
          <p:nvPr/>
        </p:nvSpPr>
        <p:spPr>
          <a:xfrm flipH="1">
            <a:off x="8760600" y="4760125"/>
            <a:ext cx="383400" cy="383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5" name="Google Shape;25;p4"/>
          <p:cNvSpPr txBox="1">
            <a:spLocks noGrp="1"/>
          </p:cNvSpPr>
          <p:nvPr>
            <p:ph type="body" idx="1"/>
          </p:nvPr>
        </p:nvSpPr>
        <p:spPr>
          <a:xfrm>
            <a:off x="810450" y="554575"/>
            <a:ext cx="4686900" cy="3271200"/>
          </a:xfrm>
          <a:prstGeom prst="rect">
            <a:avLst/>
          </a:prstGeom>
        </p:spPr>
        <p:txBody>
          <a:bodyPr spcFirstLastPara="1" wrap="square" lIns="0" tIns="0" rIns="0" bIns="0" anchor="t" anchorCtr="0">
            <a:noAutofit/>
          </a:bodyPr>
          <a:lstStyle>
            <a:lvl1pPr marL="457200" lvl="0" indent="-419100" rtl="0">
              <a:lnSpc>
                <a:spcPct val="115000"/>
              </a:lnSpc>
              <a:spcBef>
                <a:spcPts val="60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1pPr>
            <a:lvl2pPr marL="914400" lvl="1"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2pPr>
            <a:lvl3pPr marL="1371600" lvl="2"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3pPr>
            <a:lvl4pPr marL="1828800" lvl="3"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4pPr>
            <a:lvl5pPr marL="2286000" lvl="4"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5pPr>
            <a:lvl6pPr marL="2743200" lvl="5"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6pPr>
            <a:lvl7pPr marL="3200400" lvl="6"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7pPr>
            <a:lvl8pPr marL="3657600" lvl="7"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8pPr>
            <a:lvl9pPr marL="4114800" lvl="8"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9pPr>
          </a:lstStyle>
          <a:p>
            <a:endParaRPr/>
          </a:p>
        </p:txBody>
      </p:sp>
      <p:sp>
        <p:nvSpPr>
          <p:cNvPr id="26" name="Google Shape;26;p4"/>
          <p:cNvSpPr txBox="1"/>
          <p:nvPr/>
        </p:nvSpPr>
        <p:spPr>
          <a:xfrm>
            <a:off x="318111" y="380177"/>
            <a:ext cx="516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b="1">
                <a:solidFill>
                  <a:schemeClr val="accent1"/>
                </a:solidFill>
                <a:latin typeface="Raleway"/>
                <a:ea typeface="Raleway"/>
                <a:cs typeface="Raleway"/>
                <a:sym typeface="Raleway"/>
              </a:rPr>
              <a:t>“</a:t>
            </a:r>
            <a:endParaRPr sz="7200" b="1">
              <a:solidFill>
                <a:schemeClr val="accent1"/>
              </a:solidFill>
              <a:latin typeface="Raleway"/>
              <a:ea typeface="Raleway"/>
              <a:cs typeface="Raleway"/>
              <a:sym typeface="Raleway"/>
            </a:endParaRPr>
          </a:p>
        </p:txBody>
      </p:sp>
      <p:sp>
        <p:nvSpPr>
          <p:cNvPr id="27" name="Google Shape;27;p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
        <p:cNvGrpSpPr/>
        <p:nvPr/>
      </p:nvGrpSpPr>
      <p:grpSpPr>
        <a:xfrm>
          <a:off x="0" y="0"/>
          <a:ext cx="0" cy="0"/>
          <a:chOff x="0" y="0"/>
          <a:chExt cx="0" cy="0"/>
        </a:xfrm>
      </p:grpSpPr>
      <p:grpSp>
        <p:nvGrpSpPr>
          <p:cNvPr id="29" name="Google Shape;29;p5"/>
          <p:cNvGrpSpPr/>
          <p:nvPr/>
        </p:nvGrpSpPr>
        <p:grpSpPr>
          <a:xfrm>
            <a:off x="0" y="-50"/>
            <a:ext cx="9144000" cy="5143575"/>
            <a:chOff x="0" y="-50"/>
            <a:chExt cx="9144000" cy="5143575"/>
          </a:xfrm>
        </p:grpSpPr>
        <p:sp>
          <p:nvSpPr>
            <p:cNvPr id="30" name="Google Shape;30;p5"/>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5"/>
            <p:cNvGrpSpPr/>
            <p:nvPr/>
          </p:nvGrpSpPr>
          <p:grpSpPr>
            <a:xfrm>
              <a:off x="0" y="-50"/>
              <a:ext cx="9144000" cy="5143575"/>
              <a:chOff x="0" y="-250"/>
              <a:chExt cx="9144000" cy="5143575"/>
            </a:xfrm>
          </p:grpSpPr>
          <p:sp>
            <p:nvSpPr>
              <p:cNvPr id="32" name="Google Shape;32;p5"/>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p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6" name="Google Shape;36;p5"/>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solidFill>
          <a:schemeClr val="lt1"/>
        </a:solidFill>
        <a:effectLst/>
      </p:bgPr>
    </p:bg>
    <p:spTree>
      <p:nvGrpSpPr>
        <p:cNvPr id="1" name="Shape 38"/>
        <p:cNvGrpSpPr/>
        <p:nvPr/>
      </p:nvGrpSpPr>
      <p:grpSpPr>
        <a:xfrm>
          <a:off x="0" y="0"/>
          <a:ext cx="0" cy="0"/>
          <a:chOff x="0" y="0"/>
          <a:chExt cx="0" cy="0"/>
        </a:xfrm>
      </p:grpSpPr>
      <p:sp>
        <p:nvSpPr>
          <p:cNvPr id="39" name="Google Shape;39;p6"/>
          <p:cNvSpPr/>
          <p:nvPr/>
        </p:nvSpPr>
        <p:spPr>
          <a:xfrm rot="10800000">
            <a:off x="4766875" y="300"/>
            <a:ext cx="4377000" cy="4377000"/>
          </a:xfrm>
          <a:prstGeom prst="round1Rect">
            <a:avLst>
              <a:gd name="adj" fmla="val 50000"/>
            </a:avLst>
          </a:prstGeom>
          <a:solidFill>
            <a:srgbClr val="142236">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6"/>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lvl1pPr marL="457200" lvl="0" indent="-355600" rtl="0">
              <a:lnSpc>
                <a:spcPct val="115000"/>
              </a:lnSpc>
              <a:spcBef>
                <a:spcPts val="600"/>
              </a:spcBef>
              <a:spcAft>
                <a:spcPts val="0"/>
              </a:spcAft>
              <a:buSzPts val="2000"/>
              <a:buChar char="╸"/>
              <a:defRPr sz="2000">
                <a:solidFill>
                  <a:schemeClr val="dk2"/>
                </a:solidFill>
              </a:defRPr>
            </a:lvl1pPr>
            <a:lvl2pPr marL="914400" lvl="1" indent="-355600" rtl="0">
              <a:lnSpc>
                <a:spcPct val="115000"/>
              </a:lnSpc>
              <a:spcBef>
                <a:spcPts val="0"/>
              </a:spcBef>
              <a:spcAft>
                <a:spcPts val="0"/>
              </a:spcAft>
              <a:buClr>
                <a:schemeClr val="dk2"/>
              </a:buClr>
              <a:buSzPts val="2000"/>
              <a:buChar char="╶"/>
              <a:defRPr sz="2000">
                <a:solidFill>
                  <a:schemeClr val="dk2"/>
                </a:solidFill>
              </a:defRPr>
            </a:lvl2pPr>
            <a:lvl3pPr marL="1371600" lvl="2" indent="-355600" rtl="0">
              <a:lnSpc>
                <a:spcPct val="115000"/>
              </a:lnSpc>
              <a:spcBef>
                <a:spcPts val="0"/>
              </a:spcBef>
              <a:spcAft>
                <a:spcPts val="0"/>
              </a:spcAft>
              <a:buSzPts val="2000"/>
              <a:buChar char="╶"/>
              <a:defRPr sz="2000">
                <a:solidFill>
                  <a:schemeClr val="dk2"/>
                </a:solidFill>
              </a:defRPr>
            </a:lvl3pPr>
            <a:lvl4pPr marL="1828800" lvl="3" indent="-355600" rtl="0">
              <a:lnSpc>
                <a:spcPct val="115000"/>
              </a:lnSpc>
              <a:spcBef>
                <a:spcPts val="0"/>
              </a:spcBef>
              <a:spcAft>
                <a:spcPts val="0"/>
              </a:spcAft>
              <a:buSzPts val="2000"/>
              <a:buChar char="╶"/>
              <a:defRPr sz="2000">
                <a:solidFill>
                  <a:schemeClr val="dk2"/>
                </a:solidFill>
              </a:defRPr>
            </a:lvl4pPr>
            <a:lvl5pPr marL="2286000" lvl="4" indent="-355600" rtl="0">
              <a:lnSpc>
                <a:spcPct val="115000"/>
              </a:lnSpc>
              <a:spcBef>
                <a:spcPts val="0"/>
              </a:spcBef>
              <a:spcAft>
                <a:spcPts val="0"/>
              </a:spcAft>
              <a:buSzPts val="2000"/>
              <a:buChar char="╶"/>
              <a:defRPr sz="2000">
                <a:solidFill>
                  <a:schemeClr val="dk2"/>
                </a:solidFill>
              </a:defRPr>
            </a:lvl5pPr>
            <a:lvl6pPr marL="2743200" lvl="5" indent="-355600" rtl="0">
              <a:lnSpc>
                <a:spcPct val="115000"/>
              </a:lnSpc>
              <a:spcBef>
                <a:spcPts val="0"/>
              </a:spcBef>
              <a:spcAft>
                <a:spcPts val="0"/>
              </a:spcAft>
              <a:buSzPts val="2000"/>
              <a:buChar char="╶"/>
              <a:defRPr sz="2000">
                <a:solidFill>
                  <a:schemeClr val="dk2"/>
                </a:solidFill>
              </a:defRPr>
            </a:lvl6pPr>
            <a:lvl7pPr marL="3200400" lvl="6" indent="-355600" rtl="0">
              <a:lnSpc>
                <a:spcPct val="115000"/>
              </a:lnSpc>
              <a:spcBef>
                <a:spcPts val="0"/>
              </a:spcBef>
              <a:spcAft>
                <a:spcPts val="0"/>
              </a:spcAft>
              <a:buSzPts val="2000"/>
              <a:buChar char="╶"/>
              <a:defRPr sz="2000">
                <a:solidFill>
                  <a:schemeClr val="dk2"/>
                </a:solidFill>
              </a:defRPr>
            </a:lvl7pPr>
            <a:lvl8pPr marL="3657600" lvl="7" indent="-355600" rtl="0">
              <a:lnSpc>
                <a:spcPct val="115000"/>
              </a:lnSpc>
              <a:spcBef>
                <a:spcPts val="0"/>
              </a:spcBef>
              <a:spcAft>
                <a:spcPts val="0"/>
              </a:spcAft>
              <a:buSzPts val="2000"/>
              <a:buChar char="╶"/>
              <a:defRPr sz="2000">
                <a:solidFill>
                  <a:schemeClr val="dk2"/>
                </a:solidFill>
              </a:defRPr>
            </a:lvl8pPr>
            <a:lvl9pPr marL="4114800" lvl="8" indent="-355600" rtl="0">
              <a:lnSpc>
                <a:spcPct val="115000"/>
              </a:lnSpc>
              <a:spcBef>
                <a:spcPts val="0"/>
              </a:spcBef>
              <a:spcAft>
                <a:spcPts val="0"/>
              </a:spcAft>
              <a:buSzPts val="2000"/>
              <a:buChar char="╶"/>
              <a:defRPr sz="2000">
                <a:solidFill>
                  <a:schemeClr val="dk2"/>
                </a:solidFill>
              </a:defRPr>
            </a:lvl9pPr>
          </a:lstStyle>
          <a:p>
            <a:endParaRPr/>
          </a:p>
        </p:txBody>
      </p:sp>
      <p:sp>
        <p:nvSpPr>
          <p:cNvPr id="43" name="Google Shape;43;p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grpSp>
        <p:nvGrpSpPr>
          <p:cNvPr id="45" name="Google Shape;45;p7"/>
          <p:cNvGrpSpPr/>
          <p:nvPr/>
        </p:nvGrpSpPr>
        <p:grpSpPr>
          <a:xfrm>
            <a:off x="0" y="-50"/>
            <a:ext cx="9144000" cy="5143575"/>
            <a:chOff x="0" y="-50"/>
            <a:chExt cx="9144000" cy="5143575"/>
          </a:xfrm>
        </p:grpSpPr>
        <p:sp>
          <p:nvSpPr>
            <p:cNvPr id="46" name="Google Shape;46;p7"/>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7"/>
            <p:cNvGrpSpPr/>
            <p:nvPr/>
          </p:nvGrpSpPr>
          <p:grpSpPr>
            <a:xfrm>
              <a:off x="0" y="-50"/>
              <a:ext cx="9144000" cy="5143575"/>
              <a:chOff x="0" y="-250"/>
              <a:chExt cx="9144000" cy="5143575"/>
            </a:xfrm>
          </p:grpSpPr>
          <p:sp>
            <p:nvSpPr>
              <p:cNvPr id="48" name="Google Shape;48;p7"/>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7"/>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2" name="Google Shape;52;p7"/>
          <p:cNvSpPr txBox="1">
            <a:spLocks noGrp="1"/>
          </p:cNvSpPr>
          <p:nvPr>
            <p:ph type="body" idx="1"/>
          </p:nvPr>
        </p:nvSpPr>
        <p:spPr>
          <a:xfrm>
            <a:off x="913175" y="1746150"/>
            <a:ext cx="3419100" cy="2633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3" name="Google Shape;53;p7"/>
          <p:cNvSpPr txBox="1">
            <a:spLocks noGrp="1"/>
          </p:cNvSpPr>
          <p:nvPr>
            <p:ph type="body" idx="2"/>
          </p:nvPr>
        </p:nvSpPr>
        <p:spPr>
          <a:xfrm>
            <a:off x="4811921" y="1746150"/>
            <a:ext cx="3419100" cy="2633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4" name="Google Shape;54;p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5"/>
        <p:cNvGrpSpPr/>
        <p:nvPr/>
      </p:nvGrpSpPr>
      <p:grpSpPr>
        <a:xfrm>
          <a:off x="0" y="0"/>
          <a:ext cx="0" cy="0"/>
          <a:chOff x="0" y="0"/>
          <a:chExt cx="0" cy="0"/>
        </a:xfrm>
      </p:grpSpPr>
      <p:grpSp>
        <p:nvGrpSpPr>
          <p:cNvPr id="56" name="Google Shape;56;p8"/>
          <p:cNvGrpSpPr/>
          <p:nvPr/>
        </p:nvGrpSpPr>
        <p:grpSpPr>
          <a:xfrm>
            <a:off x="0" y="-50"/>
            <a:ext cx="9144000" cy="5143575"/>
            <a:chOff x="0" y="-50"/>
            <a:chExt cx="9144000" cy="5143575"/>
          </a:xfrm>
        </p:grpSpPr>
        <p:sp>
          <p:nvSpPr>
            <p:cNvPr id="57" name="Google Shape;57;p8"/>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8"/>
            <p:cNvGrpSpPr/>
            <p:nvPr/>
          </p:nvGrpSpPr>
          <p:grpSpPr>
            <a:xfrm>
              <a:off x="0" y="-50"/>
              <a:ext cx="9144000" cy="5143575"/>
              <a:chOff x="0" y="-250"/>
              <a:chExt cx="9144000" cy="5143575"/>
            </a:xfrm>
          </p:grpSpPr>
          <p:sp>
            <p:nvSpPr>
              <p:cNvPr id="59" name="Google Shape;59;p8"/>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3" name="Google Shape;63;p8"/>
          <p:cNvSpPr txBox="1">
            <a:spLocks noGrp="1"/>
          </p:cNvSpPr>
          <p:nvPr>
            <p:ph type="body" idx="1"/>
          </p:nvPr>
        </p:nvSpPr>
        <p:spPr>
          <a:xfrm>
            <a:off x="913175"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4" name="Google Shape;64;p8"/>
          <p:cNvSpPr txBox="1">
            <a:spLocks noGrp="1"/>
          </p:cNvSpPr>
          <p:nvPr>
            <p:ph type="body" idx="2"/>
          </p:nvPr>
        </p:nvSpPr>
        <p:spPr>
          <a:xfrm>
            <a:off x="3427841"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5" name="Google Shape;65;p8"/>
          <p:cNvSpPr txBox="1">
            <a:spLocks noGrp="1"/>
          </p:cNvSpPr>
          <p:nvPr>
            <p:ph type="body" idx="3"/>
          </p:nvPr>
        </p:nvSpPr>
        <p:spPr>
          <a:xfrm>
            <a:off x="5942507"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6" name="Google Shape;66;p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grpSp>
        <p:nvGrpSpPr>
          <p:cNvPr id="68" name="Google Shape;68;p9"/>
          <p:cNvGrpSpPr/>
          <p:nvPr/>
        </p:nvGrpSpPr>
        <p:grpSpPr>
          <a:xfrm>
            <a:off x="0" y="-50"/>
            <a:ext cx="9144000" cy="5143575"/>
            <a:chOff x="0" y="-50"/>
            <a:chExt cx="9144000" cy="5143575"/>
          </a:xfrm>
        </p:grpSpPr>
        <p:sp>
          <p:nvSpPr>
            <p:cNvPr id="69" name="Google Shape;69;p9"/>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0" y="-50"/>
              <a:ext cx="9144000" cy="5143575"/>
              <a:chOff x="0" y="-250"/>
              <a:chExt cx="9144000" cy="5143575"/>
            </a:xfrm>
          </p:grpSpPr>
          <p:sp>
            <p:nvSpPr>
              <p:cNvPr id="71" name="Google Shape;71;p9"/>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Google Shape;74;p9"/>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5" name="Google Shape;75;p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76"/>
        <p:cNvGrpSpPr/>
        <p:nvPr/>
      </p:nvGrpSpPr>
      <p:grpSpPr>
        <a:xfrm>
          <a:off x="0" y="0"/>
          <a:ext cx="0" cy="0"/>
          <a:chOff x="0" y="0"/>
          <a:chExt cx="0" cy="0"/>
        </a:xfrm>
      </p:grpSpPr>
      <p:grpSp>
        <p:nvGrpSpPr>
          <p:cNvPr id="77" name="Google Shape;77;p10"/>
          <p:cNvGrpSpPr/>
          <p:nvPr/>
        </p:nvGrpSpPr>
        <p:grpSpPr>
          <a:xfrm>
            <a:off x="0" y="4632875"/>
            <a:ext cx="9144000" cy="510650"/>
            <a:chOff x="0" y="4632675"/>
            <a:chExt cx="9144000" cy="510650"/>
          </a:xfrm>
        </p:grpSpPr>
        <p:sp>
          <p:nvSpPr>
            <p:cNvPr id="78" name="Google Shape;78;p10"/>
            <p:cNvSpPr/>
            <p:nvPr/>
          </p:nvSpPr>
          <p:spPr>
            <a:xfrm>
              <a:off x="0" y="4632675"/>
              <a:ext cx="6087900" cy="5106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0"/>
          <p:cNvSpPr txBox="1">
            <a:spLocks noGrp="1"/>
          </p:cNvSpPr>
          <p:nvPr>
            <p:ph type="body" idx="1"/>
          </p:nvPr>
        </p:nvSpPr>
        <p:spPr>
          <a:xfrm>
            <a:off x="457200" y="4632750"/>
            <a:ext cx="5229000" cy="510600"/>
          </a:xfrm>
          <a:prstGeom prst="rect">
            <a:avLst/>
          </a:prstGeom>
        </p:spPr>
        <p:txBody>
          <a:bodyPr spcFirstLastPara="1" wrap="square" lIns="0" tIns="0" rIns="0" bIns="0" anchor="ctr" anchorCtr="0">
            <a:noAutofit/>
          </a:bodyPr>
          <a:lstStyle>
            <a:lvl1pPr marL="457200" lvl="0" indent="-228600" rtl="0">
              <a:spcBef>
                <a:spcPts val="360"/>
              </a:spcBef>
              <a:spcAft>
                <a:spcPts val="0"/>
              </a:spcAft>
              <a:buClr>
                <a:schemeClr val="dk2"/>
              </a:buClr>
              <a:buSzPts val="1400"/>
              <a:buNone/>
              <a:defRPr sz="1400">
                <a:solidFill>
                  <a:schemeClr val="dk2"/>
                </a:solidFill>
              </a:defRPr>
            </a:lvl1pPr>
          </a:lstStyle>
          <a:p>
            <a:endParaRPr/>
          </a:p>
        </p:txBody>
      </p:sp>
      <p:sp>
        <p:nvSpPr>
          <p:cNvPr id="81" name="Google Shape;81;p1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lvl="0" algn="ctr" rtl="0">
              <a:buNone/>
              <a:defRPr sz="1000" b="1">
                <a:solidFill>
                  <a:schemeClr val="dk2"/>
                </a:solidFill>
                <a:latin typeface="Red Hat Display"/>
                <a:ea typeface="Red Hat Display"/>
                <a:cs typeface="Red Hat Display"/>
                <a:sym typeface="Red Hat Display"/>
              </a:defRPr>
            </a:lvl1pPr>
            <a:lvl2pPr lvl="1" algn="ctr" rtl="0">
              <a:buNone/>
              <a:defRPr sz="1000" b="1">
                <a:solidFill>
                  <a:schemeClr val="dk2"/>
                </a:solidFill>
                <a:latin typeface="Red Hat Display"/>
                <a:ea typeface="Red Hat Display"/>
                <a:cs typeface="Red Hat Display"/>
                <a:sym typeface="Red Hat Display"/>
              </a:defRPr>
            </a:lvl2pPr>
            <a:lvl3pPr lvl="2" algn="ctr" rtl="0">
              <a:buNone/>
              <a:defRPr sz="1000" b="1">
                <a:solidFill>
                  <a:schemeClr val="dk2"/>
                </a:solidFill>
                <a:latin typeface="Red Hat Display"/>
                <a:ea typeface="Red Hat Display"/>
                <a:cs typeface="Red Hat Display"/>
                <a:sym typeface="Red Hat Display"/>
              </a:defRPr>
            </a:lvl3pPr>
            <a:lvl4pPr lvl="3" algn="ctr" rtl="0">
              <a:buNone/>
              <a:defRPr sz="1000" b="1">
                <a:solidFill>
                  <a:schemeClr val="dk2"/>
                </a:solidFill>
                <a:latin typeface="Red Hat Display"/>
                <a:ea typeface="Red Hat Display"/>
                <a:cs typeface="Red Hat Display"/>
                <a:sym typeface="Red Hat Display"/>
              </a:defRPr>
            </a:lvl4pPr>
            <a:lvl5pPr lvl="4" algn="ctr" rtl="0">
              <a:buNone/>
              <a:defRPr sz="1000" b="1">
                <a:solidFill>
                  <a:schemeClr val="dk2"/>
                </a:solidFill>
                <a:latin typeface="Red Hat Display"/>
                <a:ea typeface="Red Hat Display"/>
                <a:cs typeface="Red Hat Display"/>
                <a:sym typeface="Red Hat Display"/>
              </a:defRPr>
            </a:lvl5pPr>
            <a:lvl6pPr lvl="5" algn="ctr" rtl="0">
              <a:buNone/>
              <a:defRPr sz="1000" b="1">
                <a:solidFill>
                  <a:schemeClr val="dk2"/>
                </a:solidFill>
                <a:latin typeface="Red Hat Display"/>
                <a:ea typeface="Red Hat Display"/>
                <a:cs typeface="Red Hat Display"/>
                <a:sym typeface="Red Hat Display"/>
              </a:defRPr>
            </a:lvl6pPr>
            <a:lvl7pPr lvl="6" algn="ctr" rtl="0">
              <a:buNone/>
              <a:defRPr sz="1000" b="1">
                <a:solidFill>
                  <a:schemeClr val="dk2"/>
                </a:solidFill>
                <a:latin typeface="Red Hat Display"/>
                <a:ea typeface="Red Hat Display"/>
                <a:cs typeface="Red Hat Display"/>
                <a:sym typeface="Red Hat Display"/>
              </a:defRPr>
            </a:lvl7pPr>
            <a:lvl8pPr lvl="7" algn="ctr" rtl="0">
              <a:buNone/>
              <a:defRPr sz="1000" b="1">
                <a:solidFill>
                  <a:schemeClr val="dk2"/>
                </a:solidFill>
                <a:latin typeface="Red Hat Display"/>
                <a:ea typeface="Red Hat Display"/>
                <a:cs typeface="Red Hat Display"/>
                <a:sym typeface="Red Hat Display"/>
              </a:defRPr>
            </a:lvl8pPr>
            <a:lvl9pPr lvl="8" algn="ctr" rtl="0">
              <a:buNone/>
              <a:defRPr sz="10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a:endParaRPr/>
          </a:p>
        </p:txBody>
      </p:sp>
      <p:sp>
        <p:nvSpPr>
          <p:cNvPr id="8" name="Google Shape;8;p1"/>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marL="914400" lvl="1" indent="-3810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marL="1371600" lvl="2"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marL="1828800" lvl="3"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marL="2286000" lvl="4"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marL="2743200" lvl="5"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marL="3200400" lvl="6"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marL="3657600" lvl="7"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marL="4114800" lvl="8"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fontsquirrel.com/fonts/red-hat"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hyperlink" Target="https://www.fontsquirrel.com/fonts/raleway"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43.jp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0.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359618" y="147548"/>
            <a:ext cx="5150400" cy="184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Cincinnati’s Riverfront </a:t>
            </a:r>
            <a:r>
              <a:rPr lang="en-US" dirty="0">
                <a:solidFill>
                  <a:schemeClr val="accent1"/>
                </a:solidFill>
              </a:rPr>
              <a:t>Renaissance</a:t>
            </a:r>
            <a:endParaRPr lang="en-US" dirty="0"/>
          </a:p>
        </p:txBody>
      </p:sp>
      <p:grpSp>
        <p:nvGrpSpPr>
          <p:cNvPr id="100" name="Google Shape;100;p14"/>
          <p:cNvGrpSpPr/>
          <p:nvPr/>
        </p:nvGrpSpPr>
        <p:grpSpPr>
          <a:xfrm>
            <a:off x="8292959" y="4339371"/>
            <a:ext cx="660182" cy="586527"/>
            <a:chOff x="5292575" y="3681900"/>
            <a:chExt cx="420150" cy="373275"/>
          </a:xfrm>
        </p:grpSpPr>
        <p:sp>
          <p:nvSpPr>
            <p:cNvPr id="101" name="Google Shape;101;p1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8ACD40-302F-DA76-132B-93983A186F15}"/>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19380B9-DC6E-987C-6144-658148930A3C}"/>
              </a:ext>
            </a:extLst>
          </p:cNvPr>
          <p:cNvSpPr txBox="1">
            <a:spLocks noGrp="1"/>
          </p:cNvSpPr>
          <p:nvPr>
            <p:ph type="title"/>
          </p:nvPr>
        </p:nvSpPr>
        <p:spPr>
          <a:xfrm>
            <a:off x="228599" y="105571"/>
            <a:ext cx="4544535" cy="61486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Expanded Area</a:t>
            </a:r>
            <a:endParaRPr sz="4000" dirty="0">
              <a:solidFill>
                <a:schemeClr val="accent1"/>
              </a:solidFill>
            </a:endParaRPr>
          </a:p>
        </p:txBody>
      </p:sp>
      <p:sp>
        <p:nvSpPr>
          <p:cNvPr id="122" name="Google Shape;122;p16">
            <a:extLst>
              <a:ext uri="{FF2B5EF4-FFF2-40B4-BE49-F238E27FC236}">
                <a16:creationId xmlns:a16="http://schemas.microsoft.com/office/drawing/2014/main" id="{A61BA9CA-926F-2147-9508-250A1A12003F}"/>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Expanded project area for more statistical analysis includes:</a:t>
            </a:r>
            <a:endParaRPr sz="2000" dirty="0"/>
          </a:p>
          <a:p>
            <a:pPr marL="0" lvl="0" indent="0" algn="l" rtl="0">
              <a:spcBef>
                <a:spcPts val="600"/>
              </a:spcBef>
              <a:spcAft>
                <a:spcPts val="0"/>
              </a:spcAft>
              <a:buNone/>
            </a:pPr>
            <a:r>
              <a:rPr lang="en" sz="2000" dirty="0"/>
              <a:t>Tracts from Kentucky and Ohio side of the river for comparison</a:t>
            </a:r>
          </a:p>
          <a:p>
            <a:pPr marL="0" lvl="0" indent="0" algn="l" rtl="0">
              <a:spcBef>
                <a:spcPts val="600"/>
              </a:spcBef>
              <a:spcAft>
                <a:spcPts val="0"/>
              </a:spcAft>
              <a:buNone/>
            </a:pPr>
            <a:r>
              <a:rPr lang="en" dirty="0"/>
              <a:t>Data from 1990 to 2020</a:t>
            </a:r>
          </a:p>
          <a:p>
            <a:pPr marL="0" lvl="0" indent="0" algn="l" rtl="0">
              <a:spcBef>
                <a:spcPts val="600"/>
              </a:spcBef>
              <a:spcAft>
                <a:spcPts val="0"/>
              </a:spcAft>
              <a:buNone/>
            </a:pPr>
            <a:r>
              <a:rPr lang="en" sz="2000" dirty="0"/>
              <a:t>Pie charts were generated using an interesting QGIS plugin called Data Plotly</a:t>
            </a:r>
          </a:p>
        </p:txBody>
      </p:sp>
      <p:sp>
        <p:nvSpPr>
          <p:cNvPr id="123" name="Google Shape;123;p16">
            <a:extLst>
              <a:ext uri="{FF2B5EF4-FFF2-40B4-BE49-F238E27FC236}">
                <a16:creationId xmlns:a16="http://schemas.microsoft.com/office/drawing/2014/main" id="{4BD172B3-028E-841A-F00D-182763E03CBC}"/>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24" name="Google Shape;124;p16">
            <a:extLst>
              <a:ext uri="{FF2B5EF4-FFF2-40B4-BE49-F238E27FC236}">
                <a16:creationId xmlns:a16="http://schemas.microsoft.com/office/drawing/2014/main" id="{077A1808-8FEA-C9AA-3765-DE6909490C75}"/>
              </a:ext>
            </a:extLst>
          </p:cNvPr>
          <p:cNvPicPr preferRelativeResize="0"/>
          <p:nvPr/>
        </p:nvPicPr>
        <p:blipFill>
          <a:blip r:embed="rId3"/>
          <a:srcRect l="23137" r="2313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94524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DF6C9923-30B0-72B6-2C01-E7368C471119}"/>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0DEDA513-726E-3D9D-9434-9E1CCD7E4616}"/>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1990 Census Tract Data (tracts 4 and 6 become 265 later)</a:t>
            </a:r>
            <a:endParaRPr sz="1200" dirty="0"/>
          </a:p>
        </p:txBody>
      </p:sp>
      <p:sp>
        <p:nvSpPr>
          <p:cNvPr id="292" name="Google Shape;292;p32">
            <a:extLst>
              <a:ext uri="{FF2B5EF4-FFF2-40B4-BE49-F238E27FC236}">
                <a16:creationId xmlns:a16="http://schemas.microsoft.com/office/drawing/2014/main" id="{B7F1FCEA-F484-7545-9A51-28875D2C823A}"/>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293" name="Google Shape;293;p32">
            <a:extLst>
              <a:ext uri="{FF2B5EF4-FFF2-40B4-BE49-F238E27FC236}">
                <a16:creationId xmlns:a16="http://schemas.microsoft.com/office/drawing/2014/main" id="{3D4415CB-16AB-A34F-DFC6-8D121419DEE4}"/>
              </a:ext>
            </a:extLst>
          </p:cNvPr>
          <p:cNvPicPr preferRelativeResize="0"/>
          <p:nvPr/>
        </p:nvPicPr>
        <p:blipFill>
          <a:blip r:embed="rId3"/>
          <a:srcRect/>
          <a:stretch/>
        </p:blipFill>
        <p:spPr>
          <a:xfrm>
            <a:off x="2982432" y="558317"/>
            <a:ext cx="3179128" cy="3516115"/>
          </a:xfrm>
          <a:prstGeom prst="rect">
            <a:avLst/>
          </a:prstGeom>
          <a:noFill/>
          <a:ln>
            <a:noFill/>
          </a:ln>
        </p:spPr>
      </p:pic>
    </p:spTree>
    <p:extLst>
      <p:ext uri="{BB962C8B-B14F-4D97-AF65-F5344CB8AC3E}">
        <p14:creationId xmlns:p14="http://schemas.microsoft.com/office/powerpoint/2010/main" val="268048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AC09782-CE3A-62E8-2387-623419139F41}"/>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5C8109D-D56C-3368-C4DD-95A746E5B873}"/>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2000 Census Tract Data (tracts 4 and 6 become 265 later)</a:t>
            </a:r>
            <a:endParaRPr sz="1200" dirty="0"/>
          </a:p>
        </p:txBody>
      </p:sp>
      <p:sp>
        <p:nvSpPr>
          <p:cNvPr id="292" name="Google Shape;292;p32">
            <a:extLst>
              <a:ext uri="{FF2B5EF4-FFF2-40B4-BE49-F238E27FC236}">
                <a16:creationId xmlns:a16="http://schemas.microsoft.com/office/drawing/2014/main" id="{018357B5-E509-3F45-A7AC-5C41DBF4220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293" name="Google Shape;293;p32">
            <a:extLst>
              <a:ext uri="{FF2B5EF4-FFF2-40B4-BE49-F238E27FC236}">
                <a16:creationId xmlns:a16="http://schemas.microsoft.com/office/drawing/2014/main" id="{BC69C23D-490A-7444-0EA7-B75DD6B4356B}"/>
              </a:ext>
            </a:extLst>
          </p:cNvPr>
          <p:cNvPicPr preferRelativeResize="0"/>
          <p:nvPr/>
        </p:nvPicPr>
        <p:blipFill>
          <a:blip r:embed="rId3"/>
          <a:srcRect/>
          <a:stretch/>
        </p:blipFill>
        <p:spPr>
          <a:xfrm>
            <a:off x="3098330" y="558317"/>
            <a:ext cx="2947331" cy="3516115"/>
          </a:xfrm>
          <a:prstGeom prst="rect">
            <a:avLst/>
          </a:prstGeom>
          <a:noFill/>
          <a:ln>
            <a:noFill/>
          </a:ln>
        </p:spPr>
      </p:pic>
    </p:spTree>
    <p:extLst>
      <p:ext uri="{BB962C8B-B14F-4D97-AF65-F5344CB8AC3E}">
        <p14:creationId xmlns:p14="http://schemas.microsoft.com/office/powerpoint/2010/main" val="374824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619540F-84F5-1E74-305D-8FCD3B0E4F9A}"/>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D38E511A-0669-A768-56CF-5FF443F79E5F}"/>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2010 Census Tract Data</a:t>
            </a:r>
            <a:endParaRPr sz="1200" dirty="0"/>
          </a:p>
        </p:txBody>
      </p:sp>
      <p:sp>
        <p:nvSpPr>
          <p:cNvPr id="292" name="Google Shape;292;p32">
            <a:extLst>
              <a:ext uri="{FF2B5EF4-FFF2-40B4-BE49-F238E27FC236}">
                <a16:creationId xmlns:a16="http://schemas.microsoft.com/office/drawing/2014/main" id="{BC67D083-03CB-5AE7-881A-D431CD3608B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93" name="Google Shape;293;p32">
            <a:extLst>
              <a:ext uri="{FF2B5EF4-FFF2-40B4-BE49-F238E27FC236}">
                <a16:creationId xmlns:a16="http://schemas.microsoft.com/office/drawing/2014/main" id="{E5AC0CB6-F9A1-F2A2-B497-DA809A89E4C2}"/>
              </a:ext>
            </a:extLst>
          </p:cNvPr>
          <p:cNvPicPr preferRelativeResize="0"/>
          <p:nvPr/>
        </p:nvPicPr>
        <p:blipFill>
          <a:blip r:embed="rId3"/>
          <a:srcRect/>
          <a:stretch/>
        </p:blipFill>
        <p:spPr>
          <a:xfrm>
            <a:off x="3098330" y="683553"/>
            <a:ext cx="2947331" cy="3265642"/>
          </a:xfrm>
          <a:prstGeom prst="rect">
            <a:avLst/>
          </a:prstGeom>
          <a:noFill/>
          <a:ln>
            <a:noFill/>
          </a:ln>
        </p:spPr>
      </p:pic>
    </p:spTree>
    <p:extLst>
      <p:ext uri="{BB962C8B-B14F-4D97-AF65-F5344CB8AC3E}">
        <p14:creationId xmlns:p14="http://schemas.microsoft.com/office/powerpoint/2010/main" val="141666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7ABD7443-DCF7-34E4-20CD-A2B795EDD373}"/>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E1EE38F3-9E92-9B14-4DDB-A4FE7AF1CD27}"/>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2020 Census Tract Data</a:t>
            </a:r>
            <a:endParaRPr sz="1200" dirty="0"/>
          </a:p>
        </p:txBody>
      </p:sp>
      <p:sp>
        <p:nvSpPr>
          <p:cNvPr id="292" name="Google Shape;292;p32">
            <a:extLst>
              <a:ext uri="{FF2B5EF4-FFF2-40B4-BE49-F238E27FC236}">
                <a16:creationId xmlns:a16="http://schemas.microsoft.com/office/drawing/2014/main" id="{A9ED8FF7-0EAC-3D52-414B-22DF9F5CE5F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93" name="Google Shape;293;p32">
            <a:extLst>
              <a:ext uri="{FF2B5EF4-FFF2-40B4-BE49-F238E27FC236}">
                <a16:creationId xmlns:a16="http://schemas.microsoft.com/office/drawing/2014/main" id="{92C53935-A689-00B0-EF76-80B4530DC766}"/>
              </a:ext>
            </a:extLst>
          </p:cNvPr>
          <p:cNvPicPr preferRelativeResize="0"/>
          <p:nvPr/>
        </p:nvPicPr>
        <p:blipFill>
          <a:blip r:embed="rId3"/>
          <a:srcRect/>
          <a:stretch/>
        </p:blipFill>
        <p:spPr>
          <a:xfrm>
            <a:off x="3098330" y="694762"/>
            <a:ext cx="2947331" cy="3243224"/>
          </a:xfrm>
          <a:prstGeom prst="rect">
            <a:avLst/>
          </a:prstGeom>
          <a:noFill/>
          <a:ln>
            <a:noFill/>
          </a:ln>
        </p:spPr>
      </p:pic>
    </p:spTree>
    <p:extLst>
      <p:ext uri="{BB962C8B-B14F-4D97-AF65-F5344CB8AC3E}">
        <p14:creationId xmlns:p14="http://schemas.microsoft.com/office/powerpoint/2010/main" val="316346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8000" b="-28000"/>
          </a:stretch>
        </a:blipFill>
        <a:effectLst/>
      </p:bgPr>
    </p:bg>
    <p:spTree>
      <p:nvGrpSpPr>
        <p:cNvPr id="1" name="Shape 128">
          <a:extLst>
            <a:ext uri="{FF2B5EF4-FFF2-40B4-BE49-F238E27FC236}">
              <a16:creationId xmlns:a16="http://schemas.microsoft.com/office/drawing/2014/main" id="{181CF85C-9AD2-E279-6B08-8CF17D5A52C5}"/>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6312E69-06F9-FEA0-68DD-D37FFEB7B5A8}"/>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Scholarly Context</a:t>
            </a:r>
            <a:endParaRPr dirty="0"/>
          </a:p>
        </p:txBody>
      </p:sp>
      <p:sp>
        <p:nvSpPr>
          <p:cNvPr id="131" name="Google Shape;131;p17">
            <a:extLst>
              <a:ext uri="{FF2B5EF4-FFF2-40B4-BE49-F238E27FC236}">
                <a16:creationId xmlns:a16="http://schemas.microsoft.com/office/drawing/2014/main" id="{ECE4AD50-F78E-BDFC-5186-1C20CEC32F47}"/>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3</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335939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Types</a:t>
            </a:r>
            <a:endParaRPr dirty="0"/>
          </a:p>
        </p:txBody>
      </p:sp>
      <p:sp>
        <p:nvSpPr>
          <p:cNvPr id="259" name="Google Shape;259;p3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60" name="Google Shape;260;p30"/>
          <p:cNvGrpSpPr/>
          <p:nvPr/>
        </p:nvGrpSpPr>
        <p:grpSpPr>
          <a:xfrm>
            <a:off x="1293736" y="1639050"/>
            <a:ext cx="2726286" cy="2547000"/>
            <a:chOff x="1293736" y="1258050"/>
            <a:chExt cx="2726286" cy="2547000"/>
          </a:xfrm>
        </p:grpSpPr>
        <p:sp>
          <p:nvSpPr>
            <p:cNvPr id="261" name="Google Shape;261;p30"/>
            <p:cNvSpPr/>
            <p:nvPr/>
          </p:nvSpPr>
          <p:spPr>
            <a:xfrm rot="2700000">
              <a:off x="2286374" y="1011412"/>
              <a:ext cx="561726" cy="3040276"/>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0000"/>
                  </a:solidFill>
                  <a:latin typeface="Red Hat Display"/>
                  <a:ea typeface="Red Hat Display"/>
                  <a:cs typeface="Red Hat Display"/>
                  <a:sym typeface="Red Hat Display"/>
                </a:rPr>
                <a:t>1</a:t>
              </a:r>
              <a:endParaRPr sz="1200" b="1">
                <a:solidFill>
                  <a:srgbClr val="990000"/>
                </a:solidFill>
                <a:latin typeface="Red Hat Display"/>
                <a:ea typeface="Red Hat Display"/>
                <a:cs typeface="Red Hat Display"/>
                <a:sym typeface="Red Hat Display"/>
              </a:endParaRPr>
            </a:p>
          </p:txBody>
        </p:sp>
        <p:sp>
          <p:nvSpPr>
            <p:cNvPr id="263" name="Google Shape;263;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Professional Articles</a:t>
              </a:r>
              <a:endParaRPr sz="800" b="1" dirty="0">
                <a:solidFill>
                  <a:srgbClr val="FFFFFF"/>
                </a:solidFill>
                <a:latin typeface="Red Hat Display"/>
                <a:ea typeface="Red Hat Display"/>
                <a:cs typeface="Red Hat Display"/>
                <a:sym typeface="Red Hat Display"/>
              </a:endParaRPr>
            </a:p>
          </p:txBody>
        </p:sp>
        <p:sp>
          <p:nvSpPr>
            <p:cNvPr id="264" name="Google Shape;264;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Scholarly articles about urban riverfront revitalizations around the world.</a:t>
              </a:r>
              <a:endParaRPr sz="800" b="1" dirty="0">
                <a:solidFill>
                  <a:schemeClr val="lt1"/>
                </a:solidFill>
                <a:latin typeface="Raleway"/>
                <a:ea typeface="Raleway"/>
                <a:cs typeface="Raleway"/>
                <a:sym typeface="Raleway"/>
              </a:endParaRPr>
            </a:p>
          </p:txBody>
        </p:sp>
      </p:grpSp>
      <p:grpSp>
        <p:nvGrpSpPr>
          <p:cNvPr id="265" name="Google Shape;265;p30"/>
          <p:cNvGrpSpPr/>
          <p:nvPr/>
        </p:nvGrpSpPr>
        <p:grpSpPr>
          <a:xfrm>
            <a:off x="3203958" y="1639050"/>
            <a:ext cx="2726286" cy="2547000"/>
            <a:chOff x="3203958" y="1258050"/>
            <a:chExt cx="2726286" cy="2547000"/>
          </a:xfrm>
        </p:grpSpPr>
        <p:sp>
          <p:nvSpPr>
            <p:cNvPr id="266" name="Google Shape;266;p30"/>
            <p:cNvSpPr/>
            <p:nvPr/>
          </p:nvSpPr>
          <p:spPr>
            <a:xfrm rot="2700000">
              <a:off x="4196595"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Red Hat Display"/>
                  <a:ea typeface="Red Hat Display"/>
                  <a:cs typeface="Red Hat Display"/>
                  <a:sym typeface="Red Hat Display"/>
                </a:rPr>
                <a:t>2</a:t>
              </a:r>
              <a:endParaRPr sz="1200" b="1">
                <a:solidFill>
                  <a:schemeClr val="accent2"/>
                </a:solidFill>
                <a:latin typeface="Red Hat Display"/>
                <a:ea typeface="Red Hat Display"/>
                <a:cs typeface="Red Hat Display"/>
                <a:sym typeface="Red Hat Display"/>
              </a:endParaRPr>
            </a:p>
          </p:txBody>
        </p:sp>
        <p:sp>
          <p:nvSpPr>
            <p:cNvPr id="268" name="Google Shape;268;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Similar Projects</a:t>
              </a:r>
              <a:endParaRPr sz="800" b="1" dirty="0">
                <a:solidFill>
                  <a:srgbClr val="FFFFFF"/>
                </a:solidFill>
                <a:latin typeface="Red Hat Display"/>
                <a:ea typeface="Red Hat Display"/>
                <a:cs typeface="Red Hat Display"/>
                <a:sym typeface="Red Hat Display"/>
              </a:endParaRPr>
            </a:p>
          </p:txBody>
        </p:sp>
        <p:sp>
          <p:nvSpPr>
            <p:cNvPr id="269" name="Google Shape;269;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Similar interactive maps.</a:t>
              </a:r>
              <a:endParaRPr sz="800" b="1" dirty="0">
                <a:solidFill>
                  <a:schemeClr val="lt1"/>
                </a:solidFill>
                <a:latin typeface="Raleway"/>
                <a:ea typeface="Raleway"/>
                <a:cs typeface="Raleway"/>
                <a:sym typeface="Raleway"/>
              </a:endParaRPr>
            </a:p>
          </p:txBody>
        </p:sp>
      </p:grpSp>
      <p:grpSp>
        <p:nvGrpSpPr>
          <p:cNvPr id="270" name="Google Shape;270;p30"/>
          <p:cNvGrpSpPr/>
          <p:nvPr/>
        </p:nvGrpSpPr>
        <p:grpSpPr>
          <a:xfrm>
            <a:off x="5123977" y="1639050"/>
            <a:ext cx="2726286" cy="2547000"/>
            <a:chOff x="5123977" y="1258050"/>
            <a:chExt cx="2726286" cy="2547000"/>
          </a:xfrm>
        </p:grpSpPr>
        <p:sp>
          <p:nvSpPr>
            <p:cNvPr id="271" name="Google Shape;271;p30"/>
            <p:cNvSpPr/>
            <p:nvPr/>
          </p:nvSpPr>
          <p:spPr>
            <a:xfrm rot="2700000">
              <a:off x="6116614" y="1011412"/>
              <a:ext cx="561726" cy="30402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ed Hat Display"/>
                  <a:ea typeface="Red Hat Display"/>
                  <a:cs typeface="Red Hat Display"/>
                  <a:sym typeface="Red Hat Display"/>
                </a:rPr>
                <a:t>3</a:t>
              </a:r>
              <a:endParaRPr sz="1200" b="1">
                <a:solidFill>
                  <a:schemeClr val="accent1"/>
                </a:solidFill>
                <a:latin typeface="Red Hat Display"/>
                <a:ea typeface="Red Hat Display"/>
                <a:cs typeface="Red Hat Display"/>
                <a:sym typeface="Red Hat Display"/>
              </a:endParaRPr>
            </a:p>
          </p:txBody>
        </p:sp>
        <p:sp>
          <p:nvSpPr>
            <p:cNvPr id="273" name="Google Shape;273;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b="1" dirty="0">
                  <a:solidFill>
                    <a:srgbClr val="FFFFFF"/>
                  </a:solidFill>
                  <a:latin typeface="Red Hat Display"/>
                  <a:ea typeface="Red Hat Display"/>
                  <a:cs typeface="Red Hat Display"/>
                  <a:sym typeface="Red Hat Display"/>
                </a:rPr>
                <a:t>Technologies</a:t>
              </a:r>
              <a:endParaRPr sz="1200" b="1" dirty="0">
                <a:solidFill>
                  <a:srgbClr val="FFFFFF"/>
                </a:solidFill>
                <a:latin typeface="Red Hat Display"/>
                <a:ea typeface="Red Hat Display"/>
                <a:cs typeface="Red Hat Display"/>
                <a:sym typeface="Red Hat Display"/>
              </a:endParaRPr>
            </a:p>
          </p:txBody>
        </p:sp>
        <p:sp>
          <p:nvSpPr>
            <p:cNvPr id="274" name="Google Shape;274;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Various technologies were explored and used to build the final product.</a:t>
              </a:r>
              <a:endParaRPr sz="800" b="1" dirty="0">
                <a:solidFill>
                  <a:schemeClr val="lt1"/>
                </a:solidFill>
                <a:latin typeface="Raleway"/>
                <a:ea typeface="Raleway"/>
                <a:cs typeface="Raleway"/>
                <a:sym typeface="Ralew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p:cNvGrpSpPr/>
        <p:nvPr/>
      </p:nvGrpSpPr>
      <p:grpSpPr>
        <a:xfrm>
          <a:off x="0" y="0"/>
          <a:ext cx="0" cy="0"/>
          <a:chOff x="0" y="0"/>
          <a:chExt cx="0" cy="0"/>
        </a:xfrm>
      </p:grpSpPr>
      <p:sp>
        <p:nvSpPr>
          <p:cNvPr id="193" name="Google Shape;193;p24"/>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Professional Articles</a:t>
            </a:r>
            <a:endParaRPr sz="1800" dirty="0"/>
          </a:p>
        </p:txBody>
      </p:sp>
      <p:sp>
        <p:nvSpPr>
          <p:cNvPr id="194" name="Google Shape;194;p2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39DFB8-640C-D211-2B4A-DCF447DD651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8F5EAFF5-F5D5-239B-0138-88934C2D1105}"/>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Duran, et al</a:t>
            </a:r>
            <a:endParaRPr sz="4000" dirty="0">
              <a:solidFill>
                <a:schemeClr val="accent1"/>
              </a:solidFill>
            </a:endParaRPr>
          </a:p>
        </p:txBody>
      </p:sp>
      <p:sp>
        <p:nvSpPr>
          <p:cNvPr id="122" name="Google Shape;122;p16">
            <a:extLst>
              <a:ext uri="{FF2B5EF4-FFF2-40B4-BE49-F238E27FC236}">
                <a16:creationId xmlns:a16="http://schemas.microsoft.com/office/drawing/2014/main" id="{8079B456-7A91-D2AF-E38A-0C4D13AA5018}"/>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Examined how urban activities interact with the waterfront</a:t>
            </a:r>
            <a:endParaRPr sz="2000" dirty="0"/>
          </a:p>
          <a:p>
            <a:pPr marL="0" lvl="0" indent="0" algn="l" rtl="0">
              <a:spcBef>
                <a:spcPts val="600"/>
              </a:spcBef>
              <a:spcAft>
                <a:spcPts val="0"/>
              </a:spcAft>
              <a:buNone/>
            </a:pPr>
            <a:r>
              <a:rPr lang="en" dirty="0"/>
              <a:t>A model was created to analyze the space around the riverbank</a:t>
            </a:r>
            <a:endParaRPr lang="en" sz="2000" dirty="0"/>
          </a:p>
          <a:p>
            <a:pPr marL="0" lvl="0" indent="0" algn="l" rtl="0">
              <a:spcBef>
                <a:spcPts val="600"/>
              </a:spcBef>
              <a:spcAft>
                <a:spcPts val="0"/>
              </a:spcAft>
              <a:buNone/>
            </a:pPr>
            <a:r>
              <a:rPr lang="en" sz="2000" dirty="0"/>
              <a:t>Hard scapes may limit public interaction with the water.  More transition zone may benefit the public and nature.</a:t>
            </a:r>
          </a:p>
          <a:p>
            <a:pPr marL="0" lvl="0" indent="0" algn="l" rtl="0">
              <a:spcBef>
                <a:spcPts val="600"/>
              </a:spcBef>
              <a:spcAft>
                <a:spcPts val="0"/>
              </a:spcAft>
              <a:buNone/>
            </a:pPr>
            <a:r>
              <a:rPr lang="en" sz="2000" dirty="0"/>
              <a:t>Found this particularly interesting becaus</a:t>
            </a:r>
            <a:r>
              <a:rPr lang="en-US" sz="2000" dirty="0"/>
              <a:t>e</a:t>
            </a:r>
            <a:r>
              <a:rPr lang="en" sz="2000" dirty="0"/>
              <a:t> these cities were a similar size to Cincinnati</a:t>
            </a:r>
          </a:p>
        </p:txBody>
      </p:sp>
      <p:sp>
        <p:nvSpPr>
          <p:cNvPr id="123" name="Google Shape;123;p16">
            <a:extLst>
              <a:ext uri="{FF2B5EF4-FFF2-40B4-BE49-F238E27FC236}">
                <a16:creationId xmlns:a16="http://schemas.microsoft.com/office/drawing/2014/main" id="{20E3802B-C39F-1FDE-BE2C-BB477A9F2EA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124" name="Google Shape;124;p16">
            <a:extLst>
              <a:ext uri="{FF2B5EF4-FFF2-40B4-BE49-F238E27FC236}">
                <a16:creationId xmlns:a16="http://schemas.microsoft.com/office/drawing/2014/main" id="{6D6BD911-799E-CD73-FE31-BFF683818286}"/>
              </a:ext>
            </a:extLst>
          </p:cNvPr>
          <p:cNvPicPr preferRelativeResize="0"/>
          <p:nvPr/>
        </p:nvPicPr>
        <p:blipFill>
          <a:blip r:embed="rId3"/>
          <a:srcRect l="15839" r="15839"/>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6774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DA864D-15AC-A086-5397-C917B915802B}"/>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5E7CE94B-511A-7940-8C37-B5ED1B520BF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Pinto, et al</a:t>
            </a:r>
            <a:endParaRPr sz="4000" dirty="0">
              <a:solidFill>
                <a:schemeClr val="accent1"/>
              </a:solidFill>
            </a:endParaRPr>
          </a:p>
        </p:txBody>
      </p:sp>
      <p:sp>
        <p:nvSpPr>
          <p:cNvPr id="122" name="Google Shape;122;p16">
            <a:extLst>
              <a:ext uri="{FF2B5EF4-FFF2-40B4-BE49-F238E27FC236}">
                <a16:creationId xmlns:a16="http://schemas.microsoft.com/office/drawing/2014/main" id="{E2A9FE52-4275-865A-0A7F-DEABE15380A5}"/>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Projects in  Tbilisi, Ipswich, London, Ponte de Sor, and Houston</a:t>
            </a:r>
          </a:p>
          <a:p>
            <a:pPr marL="0" lvl="0" indent="0" algn="l" rtl="0">
              <a:spcBef>
                <a:spcPts val="600"/>
              </a:spcBef>
              <a:spcAft>
                <a:spcPts val="0"/>
              </a:spcAft>
              <a:buNone/>
            </a:pPr>
            <a:r>
              <a:rPr lang="en-US" dirty="0"/>
              <a:t>Identified 5 main pitfalls of riverfront development:</a:t>
            </a:r>
          </a:p>
          <a:p>
            <a:pPr lvl="0" indent="-457200" algn="l" rtl="0">
              <a:spcBef>
                <a:spcPts val="600"/>
              </a:spcBef>
              <a:spcAft>
                <a:spcPts val="0"/>
              </a:spcAft>
              <a:buFont typeface="+mj-lt"/>
              <a:buAutoNum type="arabicPeriod"/>
            </a:pPr>
            <a:r>
              <a:rPr lang="en-US" b="0" i="0" dirty="0">
                <a:solidFill>
                  <a:srgbClr val="1F2328"/>
                </a:solidFill>
                <a:effectLst/>
                <a:latin typeface="-apple-system"/>
              </a:rPr>
              <a:t>poor location</a:t>
            </a:r>
          </a:p>
          <a:p>
            <a:pPr lvl="0" indent="-457200" algn="l" rtl="0">
              <a:spcBef>
                <a:spcPts val="600"/>
              </a:spcBef>
              <a:spcAft>
                <a:spcPts val="0"/>
              </a:spcAft>
              <a:buFont typeface="+mj-lt"/>
              <a:buAutoNum type="arabicPeriod"/>
            </a:pPr>
            <a:r>
              <a:rPr lang="en-US" b="0" i="0" dirty="0">
                <a:solidFill>
                  <a:srgbClr val="1F2328"/>
                </a:solidFill>
                <a:effectLst/>
                <a:latin typeface="-apple-system"/>
              </a:rPr>
              <a:t>inadequate budget</a:t>
            </a:r>
            <a:endParaRPr lang="en-US" dirty="0">
              <a:solidFill>
                <a:srgbClr val="1F2328"/>
              </a:solidFill>
              <a:latin typeface="-apple-system"/>
            </a:endParaRPr>
          </a:p>
          <a:p>
            <a:pPr lvl="0" indent="-457200" algn="l" rtl="0">
              <a:spcBef>
                <a:spcPts val="600"/>
              </a:spcBef>
              <a:spcAft>
                <a:spcPts val="0"/>
              </a:spcAft>
              <a:buFont typeface="+mj-lt"/>
              <a:buAutoNum type="arabicPeriod"/>
            </a:pPr>
            <a:r>
              <a:rPr lang="en-US" b="0" i="0" dirty="0">
                <a:solidFill>
                  <a:srgbClr val="1F2328"/>
                </a:solidFill>
                <a:effectLst/>
                <a:latin typeface="-apple-system"/>
              </a:rPr>
              <a:t>mismatched programming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bad timing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inappropriate design choices</a:t>
            </a:r>
            <a:endParaRPr sz="2000" dirty="0"/>
          </a:p>
        </p:txBody>
      </p:sp>
      <p:sp>
        <p:nvSpPr>
          <p:cNvPr id="123" name="Google Shape;123;p16">
            <a:extLst>
              <a:ext uri="{FF2B5EF4-FFF2-40B4-BE49-F238E27FC236}">
                <a16:creationId xmlns:a16="http://schemas.microsoft.com/office/drawing/2014/main" id="{56960A85-64E4-4625-3017-51D49BAF6E5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124" name="Google Shape;124;p16">
            <a:extLst>
              <a:ext uri="{FF2B5EF4-FFF2-40B4-BE49-F238E27FC236}">
                <a16:creationId xmlns:a16="http://schemas.microsoft.com/office/drawing/2014/main" id="{CD02F18C-A3A1-49DF-EFAE-B9A334143EEE}"/>
              </a:ext>
            </a:extLst>
          </p:cNvPr>
          <p:cNvPicPr preferRelativeResize="0"/>
          <p:nvPr/>
        </p:nvPicPr>
        <p:blipFill>
          <a:blip r:embed="rId3"/>
          <a:srcRect l="13082" r="13082"/>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3411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228599" y="105571"/>
            <a:ext cx="4544535" cy="69799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solidFill>
                  <a:schemeClr val="accent1"/>
                </a:solidFill>
              </a:rPr>
              <a:t>Charles Altendorf</a:t>
            </a:r>
            <a:endParaRPr sz="4000" dirty="0">
              <a:solidFill>
                <a:schemeClr val="accent1"/>
              </a:solidFill>
            </a:endParaRPr>
          </a:p>
        </p:txBody>
      </p:sp>
      <p:sp>
        <p:nvSpPr>
          <p:cNvPr id="122" name="Google Shape;122;p16"/>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UK Geography BA 2007 - fall 2012</a:t>
            </a:r>
            <a:endParaRPr sz="2000" dirty="0"/>
          </a:p>
          <a:p>
            <a:pPr marL="0" lvl="0" indent="0" algn="l" rtl="0">
              <a:spcBef>
                <a:spcPts val="600"/>
              </a:spcBef>
              <a:spcAft>
                <a:spcPts val="0"/>
              </a:spcAft>
              <a:buNone/>
            </a:pPr>
            <a:r>
              <a:rPr lang="en" sz="2000" dirty="0"/>
              <a:t>New Maps Plus 2022 – spring 2025</a:t>
            </a:r>
          </a:p>
          <a:p>
            <a:pPr marL="0" lvl="0" indent="0" algn="l" rtl="0">
              <a:spcBef>
                <a:spcPts val="600"/>
              </a:spcBef>
              <a:spcAft>
                <a:spcPts val="0"/>
              </a:spcAft>
              <a:buNone/>
            </a:pPr>
            <a:r>
              <a:rPr lang="en" sz="2000" dirty="0"/>
              <a:t>KAMP President (2023-2025)</a:t>
            </a:r>
          </a:p>
          <a:p>
            <a:pPr marL="0" lvl="0" indent="0" algn="l" rtl="0">
              <a:spcBef>
                <a:spcPts val="600"/>
              </a:spcBef>
              <a:spcAft>
                <a:spcPts val="0"/>
              </a:spcAft>
              <a:buNone/>
            </a:pPr>
            <a:r>
              <a:rPr lang="en" dirty="0"/>
              <a:t>Senior GIS Specialist (KY) at American Water (5 Years)</a:t>
            </a:r>
          </a:p>
          <a:p>
            <a:pPr marL="0" lvl="0" indent="0" algn="l" rtl="0">
              <a:spcBef>
                <a:spcPts val="600"/>
              </a:spcBef>
              <a:spcAft>
                <a:spcPts val="0"/>
              </a:spcAft>
              <a:buNone/>
            </a:pPr>
            <a:r>
              <a:rPr lang="en" dirty="0"/>
              <a:t>12 Years GIS experience:</a:t>
            </a:r>
          </a:p>
          <a:p>
            <a:pPr marL="0" lvl="0" indent="0" algn="l" rtl="0">
              <a:spcBef>
                <a:spcPts val="600"/>
              </a:spcBef>
              <a:spcAft>
                <a:spcPts val="0"/>
              </a:spcAft>
              <a:buNone/>
            </a:pPr>
            <a:r>
              <a:rPr lang="en" sz="2000" dirty="0"/>
              <a:t>Regional Government, Oil, Fiber, and Water.</a:t>
            </a:r>
          </a:p>
        </p:txBody>
      </p:sp>
      <p:sp>
        <p:nvSpPr>
          <p:cNvPr id="123" name="Google Shape;123;p1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24" name="Google Shape;124;p16"/>
          <p:cNvPicPr preferRelativeResize="0"/>
          <p:nvPr/>
        </p:nvPicPr>
        <p:blipFill>
          <a:blip r:embed="rId3"/>
          <a:srcRect t="8286" b="8286"/>
          <a:stretch/>
        </p:blipFill>
        <p:spPr>
          <a:xfrm>
            <a:off x="4773135" y="-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247CBCC-8A1D-8D19-0B1E-81CA2CAAE3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5207BAB-8E8E-E217-2D5A-708C2DBB7C1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Hussein</a:t>
            </a:r>
            <a:endParaRPr sz="4000" dirty="0">
              <a:solidFill>
                <a:schemeClr val="accent1"/>
              </a:solidFill>
            </a:endParaRPr>
          </a:p>
        </p:txBody>
      </p:sp>
      <p:sp>
        <p:nvSpPr>
          <p:cNvPr id="122" name="Google Shape;122;p16">
            <a:extLst>
              <a:ext uri="{FF2B5EF4-FFF2-40B4-BE49-F238E27FC236}">
                <a16:creationId xmlns:a16="http://schemas.microsoft.com/office/drawing/2014/main" id="{3E5B4D09-9BDC-6620-AB65-B8DF906A555E}"/>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a:t>
            </a:r>
            <a:r>
              <a:rPr lang="en-US" dirty="0"/>
              <a:t>urban riverfronts like Singapore, Sarawak, Boston, and London.</a:t>
            </a:r>
          </a:p>
          <a:p>
            <a:pPr marL="0" lvl="0" indent="0" algn="l" rtl="0">
              <a:spcBef>
                <a:spcPts val="600"/>
              </a:spcBef>
              <a:spcAft>
                <a:spcPts val="0"/>
              </a:spcAft>
              <a:buNone/>
            </a:pPr>
            <a:r>
              <a:rPr lang="en-US" sz="2000" dirty="0"/>
              <a:t>Studied historical development of urban riverfronts from ancient to modern times. </a:t>
            </a:r>
          </a:p>
          <a:p>
            <a:pPr marL="0" lvl="0" indent="0" algn="l" rtl="0">
              <a:spcBef>
                <a:spcPts val="600"/>
              </a:spcBef>
              <a:spcAft>
                <a:spcPts val="0"/>
              </a:spcAft>
              <a:buNone/>
            </a:pPr>
            <a:r>
              <a:rPr lang="en-US" dirty="0"/>
              <a:t>The central theme is the riverfront becoming the driver of urban development</a:t>
            </a:r>
          </a:p>
        </p:txBody>
      </p:sp>
      <p:sp>
        <p:nvSpPr>
          <p:cNvPr id="123" name="Google Shape;123;p16">
            <a:extLst>
              <a:ext uri="{FF2B5EF4-FFF2-40B4-BE49-F238E27FC236}">
                <a16:creationId xmlns:a16="http://schemas.microsoft.com/office/drawing/2014/main" id="{6F060FE7-3E78-D8B6-47FE-6CE9EE8C9ED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124" name="Google Shape;124;p16">
            <a:extLst>
              <a:ext uri="{FF2B5EF4-FFF2-40B4-BE49-F238E27FC236}">
                <a16:creationId xmlns:a16="http://schemas.microsoft.com/office/drawing/2014/main" id="{0ECD957D-5A3A-5BF8-D63A-B643FD5F5A7E}"/>
              </a:ext>
            </a:extLst>
          </p:cNvPr>
          <p:cNvPicPr preferRelativeResize="0"/>
          <p:nvPr/>
        </p:nvPicPr>
        <p:blipFill>
          <a:blip r:embed="rId3"/>
          <a:srcRect t="13911" b="1391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8523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749800-E276-1810-406B-AF4B27D74FD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CA71D85-9F0C-16BD-CBEE-3DDB50474F61}"/>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Wu, et al</a:t>
            </a:r>
            <a:endParaRPr sz="4000" dirty="0">
              <a:solidFill>
                <a:schemeClr val="accent1"/>
              </a:solidFill>
            </a:endParaRPr>
          </a:p>
        </p:txBody>
      </p:sp>
      <p:sp>
        <p:nvSpPr>
          <p:cNvPr id="122" name="Google Shape;122;p16">
            <a:extLst>
              <a:ext uri="{FF2B5EF4-FFF2-40B4-BE49-F238E27FC236}">
                <a16:creationId xmlns:a16="http://schemas.microsoft.com/office/drawing/2014/main" id="{DF330BC8-9228-784D-FED1-3D433BD43C8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Similar to Hussein’s article with a more narrow scope.</a:t>
            </a:r>
          </a:p>
          <a:p>
            <a:pPr marL="0" lvl="0" indent="0" algn="l" rtl="0">
              <a:spcBef>
                <a:spcPts val="600"/>
              </a:spcBef>
              <a:spcAft>
                <a:spcPts val="0"/>
              </a:spcAft>
              <a:buNone/>
            </a:pPr>
            <a:r>
              <a:rPr lang="en-US" dirty="0"/>
              <a:t>Analyzed Shanghai river development and interaction from the 1300s to present.</a:t>
            </a:r>
          </a:p>
        </p:txBody>
      </p:sp>
      <p:sp>
        <p:nvSpPr>
          <p:cNvPr id="123" name="Google Shape;123;p16">
            <a:extLst>
              <a:ext uri="{FF2B5EF4-FFF2-40B4-BE49-F238E27FC236}">
                <a16:creationId xmlns:a16="http://schemas.microsoft.com/office/drawing/2014/main" id="{1E33C434-ECAF-7081-34E5-0F3316B789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124" name="Google Shape;124;p16">
            <a:extLst>
              <a:ext uri="{FF2B5EF4-FFF2-40B4-BE49-F238E27FC236}">
                <a16:creationId xmlns:a16="http://schemas.microsoft.com/office/drawing/2014/main" id="{D4A33C1C-2140-C69F-1B2A-CB25B9D24BD6}"/>
              </a:ext>
            </a:extLst>
          </p:cNvPr>
          <p:cNvPicPr preferRelativeResize="0"/>
          <p:nvPr/>
        </p:nvPicPr>
        <p:blipFill>
          <a:blip r:embed="rId3"/>
          <a:srcRect t="9005" b="900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61500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8977F50-B7C7-8F8C-D546-BD11BFB1E07F}"/>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6CC7ED6-CA5F-4715-AD6E-CEB33AFB017C}"/>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Pettit</a:t>
            </a:r>
            <a:endParaRPr sz="4000" dirty="0">
              <a:solidFill>
                <a:schemeClr val="accent1"/>
              </a:solidFill>
            </a:endParaRPr>
          </a:p>
        </p:txBody>
      </p:sp>
      <p:sp>
        <p:nvSpPr>
          <p:cNvPr id="122" name="Google Shape;122;p16">
            <a:extLst>
              <a:ext uri="{FF2B5EF4-FFF2-40B4-BE49-F238E27FC236}">
                <a16:creationId xmlns:a16="http://schemas.microsoft.com/office/drawing/2014/main" id="{9B575CC4-CB4D-E224-8264-7EAFDE3239A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Examines the development of Cincinnati’s Riverfront from 1985 to when it was written in 2019.</a:t>
            </a:r>
          </a:p>
          <a:p>
            <a:pPr marL="0" lvl="0" indent="0" algn="l" rtl="0">
              <a:spcBef>
                <a:spcPts val="600"/>
              </a:spcBef>
              <a:spcAft>
                <a:spcPts val="0"/>
              </a:spcAft>
              <a:buNone/>
            </a:pPr>
            <a:r>
              <a:rPr lang="en-US" dirty="0"/>
              <a:t>Adds lots of context to my work.</a:t>
            </a:r>
          </a:p>
          <a:p>
            <a:pPr marL="0" lvl="0" indent="0" algn="l" rtl="0">
              <a:spcBef>
                <a:spcPts val="600"/>
              </a:spcBef>
              <a:spcAft>
                <a:spcPts val="0"/>
              </a:spcAft>
              <a:buNone/>
            </a:pPr>
            <a:r>
              <a:rPr lang="en-US" dirty="0"/>
              <a:t>Only has limited static images in 255 pages.</a:t>
            </a:r>
          </a:p>
          <a:p>
            <a:pPr marL="0" lvl="0" indent="0" algn="l" rtl="0">
              <a:spcBef>
                <a:spcPts val="600"/>
              </a:spcBef>
              <a:spcAft>
                <a:spcPts val="0"/>
              </a:spcAft>
              <a:buNone/>
            </a:pPr>
            <a:r>
              <a:rPr lang="en-US" dirty="0"/>
              <a:t>Doesn’t fully include the impact of the development boom of the last ten years because it’s a bit older.</a:t>
            </a:r>
          </a:p>
        </p:txBody>
      </p:sp>
      <p:sp>
        <p:nvSpPr>
          <p:cNvPr id="123" name="Google Shape;123;p16">
            <a:extLst>
              <a:ext uri="{FF2B5EF4-FFF2-40B4-BE49-F238E27FC236}">
                <a16:creationId xmlns:a16="http://schemas.microsoft.com/office/drawing/2014/main" id="{74599013-B710-DE60-FD81-138B4E2E470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124" name="Google Shape;124;p16">
            <a:extLst>
              <a:ext uri="{FF2B5EF4-FFF2-40B4-BE49-F238E27FC236}">
                <a16:creationId xmlns:a16="http://schemas.microsoft.com/office/drawing/2014/main" id="{04330230-A898-7E0D-2932-EED29A03FC2D}"/>
              </a:ext>
            </a:extLst>
          </p:cNvPr>
          <p:cNvPicPr preferRelativeResize="0"/>
          <p:nvPr/>
        </p:nvPicPr>
        <p:blipFill>
          <a:blip r:embed="rId3"/>
          <a:srcRect t="13298" b="13298"/>
          <a:stretch/>
        </p:blipFill>
        <p:spPr>
          <a:xfrm>
            <a:off x="4739701" y="3863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224240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Google Shape;225;p27"/>
          <p:cNvSpPr/>
          <p:nvPr/>
        </p:nvSpPr>
        <p:spPr>
          <a:xfrm>
            <a:off x="619575" y="7139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txBox="1">
            <a:spLocks noGrp="1"/>
          </p:cNvSpPr>
          <p:nvPr>
            <p:ph type="title" idx="4294967295"/>
          </p:nvPr>
        </p:nvSpPr>
        <p:spPr>
          <a:xfrm>
            <a:off x="457200" y="0"/>
            <a:ext cx="3171300" cy="87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lt1"/>
                </a:solidFill>
              </a:rPr>
              <a:t>Similar Projects</a:t>
            </a:r>
            <a:endParaRPr dirty="0">
              <a:solidFill>
                <a:schemeClr val="lt1"/>
              </a:solidFill>
            </a:endParaRPr>
          </a:p>
        </p:txBody>
      </p:sp>
      <p:sp>
        <p:nvSpPr>
          <p:cNvPr id="227" name="Google Shape;227;p27"/>
          <p:cNvSpPr/>
          <p:nvPr/>
        </p:nvSpPr>
        <p:spPr>
          <a:xfrm>
            <a:off x="2154475" y="1617775"/>
            <a:ext cx="644700" cy="202500"/>
          </a:xfrm>
          <a:prstGeom prst="wedgeRectCallout">
            <a:avLst>
              <a:gd name="adj1" fmla="val -21428"/>
              <a:gd name="adj2" fmla="val 84287"/>
            </a:avLst>
          </a:pr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Raleway"/>
                <a:ea typeface="Raleway"/>
                <a:cs typeface="Raleway"/>
                <a:sym typeface="Raleway"/>
              </a:rPr>
              <a:t>our office</a:t>
            </a:r>
            <a:endParaRPr sz="800">
              <a:latin typeface="Raleway"/>
              <a:ea typeface="Raleway"/>
              <a:cs typeface="Raleway"/>
              <a:sym typeface="Raleway"/>
            </a:endParaRPr>
          </a:p>
        </p:txBody>
      </p:sp>
      <p:sp>
        <p:nvSpPr>
          <p:cNvPr id="228" name="Google Shape;228;p2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29" name="Google Shape;229;p27"/>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maps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
        <p:nvSpPr>
          <p:cNvPr id="230" name="Google Shape;230;p27"/>
          <p:cNvSpPr/>
          <p:nvPr/>
        </p:nvSpPr>
        <p:spPr>
          <a:xfrm rot="8100000">
            <a:off x="1274247" y="191809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rot="8100000">
            <a:off x="2970272" y="3522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rot="8100000">
            <a:off x="3999847" y="1715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8100000">
            <a:off x="4738947" y="38334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rot="8100000">
            <a:off x="6850772" y="220872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rot="8100000">
            <a:off x="7527222" y="387624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51033E7-1686-2D16-9B61-3D299403C4BC}"/>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4F89DFB-B8A0-C3C9-13DB-ACA8828F5F4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City of Beaumont</a:t>
            </a:r>
            <a:endParaRPr sz="4000" dirty="0">
              <a:solidFill>
                <a:schemeClr val="accent1"/>
              </a:solidFill>
            </a:endParaRPr>
          </a:p>
        </p:txBody>
      </p:sp>
      <p:sp>
        <p:nvSpPr>
          <p:cNvPr id="122" name="Google Shape;122;p16">
            <a:extLst>
              <a:ext uri="{FF2B5EF4-FFF2-40B4-BE49-F238E27FC236}">
                <a16:creationId xmlns:a16="http://schemas.microsoft.com/office/drawing/2014/main" id="{4F5D00EF-0E06-D786-D6BE-531DAC8D2E24}"/>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reviving historic project to connect </a:t>
            </a:r>
            <a:r>
              <a:rPr lang="en-US" dirty="0" err="1"/>
              <a:t>riverfont</a:t>
            </a:r>
            <a:r>
              <a:rPr lang="en-US" dirty="0"/>
              <a:t> to lake district.</a:t>
            </a:r>
          </a:p>
          <a:p>
            <a:pPr marL="0" lvl="0" indent="0" algn="l" rtl="0">
              <a:spcBef>
                <a:spcPts val="600"/>
              </a:spcBef>
              <a:spcAft>
                <a:spcPts val="0"/>
              </a:spcAft>
              <a:buNone/>
            </a:pPr>
            <a:r>
              <a:rPr lang="en-US" dirty="0"/>
              <a:t>Easy to use with ArcGIS online formatting.</a:t>
            </a:r>
          </a:p>
          <a:p>
            <a:pPr marL="0" lvl="0" indent="0" algn="l" rtl="0">
              <a:spcBef>
                <a:spcPts val="600"/>
              </a:spcBef>
              <a:spcAft>
                <a:spcPts val="0"/>
              </a:spcAft>
              <a:buNone/>
            </a:pPr>
            <a:r>
              <a:rPr lang="en-US" dirty="0"/>
              <a:t>Seems to omit private sector’s role in redevelopment.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463D9A0A-789F-022F-3EFB-D783120B7EE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24" name="Google Shape;124;p16">
            <a:extLst>
              <a:ext uri="{FF2B5EF4-FFF2-40B4-BE49-F238E27FC236}">
                <a16:creationId xmlns:a16="http://schemas.microsoft.com/office/drawing/2014/main" id="{42652E54-73A5-5AA7-50E1-228D8845C1F1}"/>
              </a:ext>
            </a:extLst>
          </p:cNvPr>
          <p:cNvPicPr preferRelativeResize="0"/>
          <p:nvPr/>
        </p:nvPicPr>
        <p:blipFill>
          <a:blip r:embed="rId3"/>
          <a:srcRect l="13280" r="132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87951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A19F5504-585F-2FCE-34C4-3AF1E8C9E5E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45DB22F-E755-226A-5AD1-144FBD760F28}"/>
              </a:ext>
            </a:extLst>
          </p:cNvPr>
          <p:cNvSpPr txBox="1">
            <a:spLocks noGrp="1"/>
          </p:cNvSpPr>
          <p:nvPr>
            <p:ph type="title"/>
          </p:nvPr>
        </p:nvSpPr>
        <p:spPr>
          <a:xfrm>
            <a:off x="228599" y="105571"/>
            <a:ext cx="4544535" cy="1055013"/>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3600" dirty="0">
                <a:solidFill>
                  <a:schemeClr val="accent1"/>
                </a:solidFill>
              </a:rPr>
              <a:t>Topeka Riverfront Activation Plan</a:t>
            </a:r>
            <a:endParaRPr sz="3600" dirty="0">
              <a:solidFill>
                <a:schemeClr val="accent1"/>
              </a:solidFill>
            </a:endParaRPr>
          </a:p>
        </p:txBody>
      </p:sp>
      <p:sp>
        <p:nvSpPr>
          <p:cNvPr id="122" name="Google Shape;122;p16">
            <a:extLst>
              <a:ext uri="{FF2B5EF4-FFF2-40B4-BE49-F238E27FC236}">
                <a16:creationId xmlns:a16="http://schemas.microsoft.com/office/drawing/2014/main" id="{96A29105-690C-9261-B3E4-B1D5BFB4EF9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efforts to revitalize Topeka’s Riverfront.</a:t>
            </a:r>
          </a:p>
          <a:p>
            <a:pPr marL="0" lvl="0" indent="0" algn="l" rtl="0">
              <a:spcBef>
                <a:spcPts val="600"/>
              </a:spcBef>
              <a:spcAft>
                <a:spcPts val="0"/>
              </a:spcAft>
              <a:buNone/>
            </a:pPr>
            <a:r>
              <a:rPr lang="en-US" dirty="0"/>
              <a:t>Easy to use with ArcGIS online story map formatting.</a:t>
            </a:r>
          </a:p>
          <a:p>
            <a:pPr marL="0" lvl="0" indent="0" algn="l" rtl="0">
              <a:spcBef>
                <a:spcPts val="600"/>
              </a:spcBef>
              <a:spcAft>
                <a:spcPts val="0"/>
              </a:spcAft>
              <a:buNone/>
            </a:pPr>
            <a:r>
              <a:rPr lang="en-US" dirty="0"/>
              <a:t>Cites Cincinnati as one of it’s inspirations</a:t>
            </a:r>
          </a:p>
          <a:p>
            <a:pPr marL="0" lvl="0" indent="0" algn="l" rtl="0">
              <a:spcBef>
                <a:spcPts val="600"/>
              </a:spcBef>
              <a:spcAft>
                <a:spcPts val="0"/>
              </a:spcAft>
              <a:buNone/>
            </a:pPr>
            <a:r>
              <a:rPr lang="en-US" dirty="0"/>
              <a:t>Boxy formatting seemed like it could’ve benefitted from some of the customization that I used with</a:t>
            </a:r>
          </a:p>
          <a:p>
            <a:pPr marL="0" lvl="0" indent="0" algn="l" rtl="0">
              <a:spcBef>
                <a:spcPts val="600"/>
              </a:spcBef>
              <a:spcAft>
                <a:spcPts val="0"/>
              </a:spcAft>
              <a:buNone/>
            </a:pPr>
            <a:r>
              <a:rPr lang="en-US" dirty="0"/>
              <a:t>Open source.</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8DD81996-A3D7-9A3F-62DD-C82B6C03229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124" name="Google Shape;124;p16">
            <a:extLst>
              <a:ext uri="{FF2B5EF4-FFF2-40B4-BE49-F238E27FC236}">
                <a16:creationId xmlns:a16="http://schemas.microsoft.com/office/drawing/2014/main" id="{AE689DEF-884B-E1A1-E2CF-2BB80C8AB1B5}"/>
              </a:ext>
            </a:extLst>
          </p:cNvPr>
          <p:cNvPicPr preferRelativeResize="0"/>
          <p:nvPr/>
        </p:nvPicPr>
        <p:blipFill>
          <a:blip r:embed="rId3"/>
          <a:srcRect l="9997" r="420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21601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68B4BF2-1DD7-D15C-AA01-1759B281BD3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917BAC5-6BEC-DA3C-F524-5DD34209E712}"/>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Ride with GPS</a:t>
            </a:r>
            <a:endParaRPr sz="3600" dirty="0">
              <a:solidFill>
                <a:schemeClr val="accent1"/>
              </a:solidFill>
            </a:endParaRPr>
          </a:p>
        </p:txBody>
      </p:sp>
      <p:sp>
        <p:nvSpPr>
          <p:cNvPr id="122" name="Google Shape;122;p16">
            <a:extLst>
              <a:ext uri="{FF2B5EF4-FFF2-40B4-BE49-F238E27FC236}">
                <a16:creationId xmlns:a16="http://schemas.microsoft.com/office/drawing/2014/main" id="{6235A715-462A-8D7F-D587-605AFE810861}"/>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Interactive Cyclist Route Map</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C1663080-5A33-4A57-10D1-DF924C5AF96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124" name="Google Shape;124;p16">
            <a:extLst>
              <a:ext uri="{FF2B5EF4-FFF2-40B4-BE49-F238E27FC236}">
                <a16:creationId xmlns:a16="http://schemas.microsoft.com/office/drawing/2014/main" id="{2620E54F-2A95-FA74-E515-7C3E19615241}"/>
              </a:ext>
            </a:extLst>
          </p:cNvPr>
          <p:cNvPicPr preferRelativeResize="0"/>
          <p:nvPr/>
        </p:nvPicPr>
        <p:blipFill>
          <a:blip r:embed="rId3"/>
          <a:srcRect l="2654" r="265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9757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AF2603-21F6-4039-5A64-57508DDF8F9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408978D6-4A77-5E57-0D8C-892353A705EF}"/>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Site Design</a:t>
            </a:r>
            <a:endParaRPr sz="3600" dirty="0">
              <a:solidFill>
                <a:schemeClr val="accent1"/>
              </a:solidFill>
            </a:endParaRPr>
          </a:p>
        </p:txBody>
      </p:sp>
      <p:sp>
        <p:nvSpPr>
          <p:cNvPr id="122" name="Google Shape;122;p16">
            <a:extLst>
              <a:ext uri="{FF2B5EF4-FFF2-40B4-BE49-F238E27FC236}">
                <a16:creationId xmlns:a16="http://schemas.microsoft.com/office/drawing/2014/main" id="{8A2CBBFA-31E9-7326-5CDB-168D054166C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Map of Chicago Architecture firms projects</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Very visually pleasing</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r>
              <a:rPr lang="en-US" dirty="0"/>
              <a:t>Closest inspiration for my project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E482E56A-8CA9-6F5A-8449-D919CF8A377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124" name="Google Shape;124;p16">
            <a:extLst>
              <a:ext uri="{FF2B5EF4-FFF2-40B4-BE49-F238E27FC236}">
                <a16:creationId xmlns:a16="http://schemas.microsoft.com/office/drawing/2014/main" id="{7B41250B-BFBC-422F-7B33-088CFE01536A}"/>
              </a:ext>
            </a:extLst>
          </p:cNvPr>
          <p:cNvPicPr preferRelativeResize="0"/>
          <p:nvPr/>
        </p:nvPicPr>
        <p:blipFill>
          <a:blip r:embed="rId3"/>
          <a:srcRect l="2266" r="2266"/>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4765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9000" b="-69000"/>
          </a:stretch>
        </a:blipFill>
        <a:effectLst/>
      </p:bgPr>
    </p:bg>
    <p:spTree>
      <p:nvGrpSpPr>
        <p:cNvPr id="1" name="Shape 192">
          <a:extLst>
            <a:ext uri="{FF2B5EF4-FFF2-40B4-BE49-F238E27FC236}">
              <a16:creationId xmlns:a16="http://schemas.microsoft.com/office/drawing/2014/main" id="{7A6BBF11-D7AC-25D8-4274-89911C4C8CCA}"/>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7996315-A086-DF8A-6AF3-26A123317C2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Technologies</a:t>
            </a:r>
            <a:endParaRPr sz="1800" dirty="0"/>
          </a:p>
        </p:txBody>
      </p:sp>
      <p:sp>
        <p:nvSpPr>
          <p:cNvPr id="194" name="Google Shape;194;p24">
            <a:extLst>
              <a:ext uri="{FF2B5EF4-FFF2-40B4-BE49-F238E27FC236}">
                <a16:creationId xmlns:a16="http://schemas.microsoft.com/office/drawing/2014/main" id="{E2BCEA90-719E-EC18-DA9D-55993BAE180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4085514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FAB1516-CEAF-5933-A4BD-C201A4C08C70}"/>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0C72E74-6447-F1F4-591A-CE11A95A5E5F}"/>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Balla, et all</a:t>
            </a:r>
            <a:endParaRPr sz="4000" dirty="0">
              <a:solidFill>
                <a:schemeClr val="accent1"/>
              </a:solidFill>
            </a:endParaRPr>
          </a:p>
        </p:txBody>
      </p:sp>
      <p:sp>
        <p:nvSpPr>
          <p:cNvPr id="122" name="Google Shape;122;p16">
            <a:extLst>
              <a:ext uri="{FF2B5EF4-FFF2-40B4-BE49-F238E27FC236}">
                <a16:creationId xmlns:a16="http://schemas.microsoft.com/office/drawing/2014/main" id="{3A7C7818-7C76-7719-A61E-FC5FBE68630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Attribute Leaflet’s popularity to ease of ease of use, lightweight nature, high customizability, and mobile-friendly design, all of which reduce the need for extensive programming experience</a:t>
            </a:r>
          </a:p>
          <a:p>
            <a:pPr marL="0" lvl="0" indent="0" algn="l" rtl="0">
              <a:spcBef>
                <a:spcPts val="600"/>
              </a:spcBef>
              <a:spcAft>
                <a:spcPts val="0"/>
              </a:spcAft>
              <a:buNone/>
            </a:pPr>
            <a:r>
              <a:rPr lang="en-US" dirty="0"/>
              <a:t>identify three key limitations of Leaflet: it does not natively support data classification, hatching fills, or automatic legend generation. To address these shortcomings, they introduce a custom plugin</a:t>
            </a:r>
          </a:p>
        </p:txBody>
      </p:sp>
      <p:sp>
        <p:nvSpPr>
          <p:cNvPr id="123" name="Google Shape;123;p16">
            <a:extLst>
              <a:ext uri="{FF2B5EF4-FFF2-40B4-BE49-F238E27FC236}">
                <a16:creationId xmlns:a16="http://schemas.microsoft.com/office/drawing/2014/main" id="{522FBF54-E6D1-243C-8B06-CD7F41E32714}"/>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pic>
        <p:nvPicPr>
          <p:cNvPr id="124" name="Google Shape;124;p16">
            <a:extLst>
              <a:ext uri="{FF2B5EF4-FFF2-40B4-BE49-F238E27FC236}">
                <a16:creationId xmlns:a16="http://schemas.microsoft.com/office/drawing/2014/main" id="{4B840FE6-ADFB-3FC3-6059-BFE2DDA2D280}"/>
              </a:ext>
            </a:extLst>
          </p:cNvPr>
          <p:cNvPicPr preferRelativeResize="0"/>
          <p:nvPr/>
        </p:nvPicPr>
        <p:blipFill>
          <a:blip r:embed="rId3"/>
          <a:srcRect t="13724" b="1372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43960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D9C044-DD0F-1E86-9C06-D0564C00B56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AADAFA5-A5E0-E9D7-067B-0653AC102F42}"/>
              </a:ext>
            </a:extLst>
          </p:cNvPr>
          <p:cNvSpPr txBox="1">
            <a:spLocks noGrp="1"/>
          </p:cNvSpPr>
          <p:nvPr>
            <p:ph type="title"/>
          </p:nvPr>
        </p:nvSpPr>
        <p:spPr>
          <a:xfrm>
            <a:off x="228599" y="105571"/>
            <a:ext cx="4544535" cy="119843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Personal Inspiration</a:t>
            </a:r>
            <a:endParaRPr sz="4000" dirty="0">
              <a:solidFill>
                <a:schemeClr val="accent1"/>
              </a:solidFill>
            </a:endParaRPr>
          </a:p>
        </p:txBody>
      </p:sp>
      <p:sp>
        <p:nvSpPr>
          <p:cNvPr id="122" name="Google Shape;122;p16">
            <a:extLst>
              <a:ext uri="{FF2B5EF4-FFF2-40B4-BE49-F238E27FC236}">
                <a16:creationId xmlns:a16="http://schemas.microsoft.com/office/drawing/2014/main" id="{5746D977-1977-C741-9B08-F141AB572D9B}"/>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Friends from family membership in the Germain Society of Cincinnati</a:t>
            </a:r>
            <a:endParaRPr sz="2000" dirty="0"/>
          </a:p>
          <a:p>
            <a:pPr marL="0" lvl="0" indent="0" algn="l" rtl="0">
              <a:spcBef>
                <a:spcPts val="600"/>
              </a:spcBef>
              <a:spcAft>
                <a:spcPts val="0"/>
              </a:spcAft>
              <a:buNone/>
            </a:pPr>
            <a:r>
              <a:rPr lang="en" sz="2000" dirty="0"/>
              <a:t>Friends from Boone County High School</a:t>
            </a:r>
          </a:p>
          <a:p>
            <a:pPr marL="0" lvl="0" indent="0" algn="l" rtl="0">
              <a:spcBef>
                <a:spcPts val="600"/>
              </a:spcBef>
              <a:spcAft>
                <a:spcPts val="0"/>
              </a:spcAft>
              <a:buNone/>
            </a:pPr>
            <a:r>
              <a:rPr lang="en" dirty="0"/>
              <a:t>Urban Geography classes in Undergrad at UK</a:t>
            </a:r>
          </a:p>
          <a:p>
            <a:pPr marL="0" lvl="0" indent="0" algn="l" rtl="0">
              <a:spcBef>
                <a:spcPts val="600"/>
              </a:spcBef>
              <a:spcAft>
                <a:spcPts val="0"/>
              </a:spcAft>
              <a:buNone/>
            </a:pPr>
            <a:r>
              <a:rPr lang="en" sz="2000" dirty="0"/>
              <a:t>Mutiple visits per year to downtown Cincinnati</a:t>
            </a:r>
          </a:p>
        </p:txBody>
      </p:sp>
      <p:sp>
        <p:nvSpPr>
          <p:cNvPr id="123" name="Google Shape;123;p16">
            <a:extLst>
              <a:ext uri="{FF2B5EF4-FFF2-40B4-BE49-F238E27FC236}">
                <a16:creationId xmlns:a16="http://schemas.microsoft.com/office/drawing/2014/main" id="{CAE156C5-99D9-2994-C4FC-3EB9478386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124" name="Google Shape;124;p16">
            <a:extLst>
              <a:ext uri="{FF2B5EF4-FFF2-40B4-BE49-F238E27FC236}">
                <a16:creationId xmlns:a16="http://schemas.microsoft.com/office/drawing/2014/main" id="{F58F3023-E7B4-3176-A323-7813C23B41D2}"/>
              </a:ext>
            </a:extLst>
          </p:cNvPr>
          <p:cNvPicPr preferRelativeResize="0"/>
          <p:nvPr/>
        </p:nvPicPr>
        <p:blipFill>
          <a:blip r:embed="rId3"/>
          <a:srcRect l="17285" r="1728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73347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FA6707D-9242-2557-1898-3EE8EEB6C3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CD67BD7-85B6-25A4-B2ED-1F0F942F602B}"/>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Hu, et all</a:t>
            </a:r>
            <a:endParaRPr sz="4000" dirty="0">
              <a:solidFill>
                <a:schemeClr val="accent1"/>
              </a:solidFill>
            </a:endParaRPr>
          </a:p>
        </p:txBody>
      </p:sp>
      <p:sp>
        <p:nvSpPr>
          <p:cNvPr id="122" name="Google Shape;122;p16">
            <a:extLst>
              <a:ext uri="{FF2B5EF4-FFF2-40B4-BE49-F238E27FC236}">
                <a16:creationId xmlns:a16="http://schemas.microsoft.com/office/drawing/2014/main" id="{03C942F5-E330-FF09-7868-4CDF39B32FB6}"/>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Overview of the evolution of google maps </a:t>
            </a:r>
            <a:r>
              <a:rPr lang="en-US" dirty="0" err="1"/>
              <a:t>api</a:t>
            </a:r>
            <a:r>
              <a:rPr lang="en-US" dirty="0"/>
              <a:t>.</a:t>
            </a:r>
          </a:p>
          <a:p>
            <a:pPr marL="0" lvl="0" indent="0" algn="l" rtl="0">
              <a:spcBef>
                <a:spcPts val="600"/>
              </a:spcBef>
              <a:spcAft>
                <a:spcPts val="0"/>
              </a:spcAft>
              <a:buNone/>
            </a:pPr>
            <a:r>
              <a:rPr lang="en-US" dirty="0"/>
              <a:t>Provide screenshots on the tools effectiveness and functionality in creating a public mapping tool.</a:t>
            </a:r>
          </a:p>
          <a:p>
            <a:pPr marL="0" lvl="0" indent="0" algn="l" rtl="0">
              <a:spcBef>
                <a:spcPts val="600"/>
              </a:spcBef>
              <a:spcAft>
                <a:spcPts val="0"/>
              </a:spcAft>
              <a:buNone/>
            </a:pPr>
            <a:r>
              <a:rPr lang="en-US" dirty="0"/>
              <a:t>I think suspect many elements of it were used to build the site-design map.</a:t>
            </a:r>
          </a:p>
          <a:p>
            <a:pPr marL="0" lvl="0" indent="0" algn="l" rtl="0">
              <a:spcBef>
                <a:spcPts val="600"/>
              </a:spcBef>
              <a:spcAft>
                <a:spcPts val="0"/>
              </a:spcAft>
              <a:buNone/>
            </a:pPr>
            <a:r>
              <a:rPr lang="en-US" dirty="0"/>
              <a:t>I found the learning curve too steep for my project.</a:t>
            </a:r>
          </a:p>
        </p:txBody>
      </p:sp>
      <p:sp>
        <p:nvSpPr>
          <p:cNvPr id="123" name="Google Shape;123;p16">
            <a:extLst>
              <a:ext uri="{FF2B5EF4-FFF2-40B4-BE49-F238E27FC236}">
                <a16:creationId xmlns:a16="http://schemas.microsoft.com/office/drawing/2014/main" id="{86B48A25-391E-5BDB-BA24-38A0E25E662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124" name="Google Shape;124;p16">
            <a:extLst>
              <a:ext uri="{FF2B5EF4-FFF2-40B4-BE49-F238E27FC236}">
                <a16:creationId xmlns:a16="http://schemas.microsoft.com/office/drawing/2014/main" id="{B35BA062-819E-6218-3F75-D8700530890E}"/>
              </a:ext>
            </a:extLst>
          </p:cNvPr>
          <p:cNvPicPr preferRelativeResize="0"/>
          <p:nvPr/>
        </p:nvPicPr>
        <p:blipFill>
          <a:blip r:embed="rId3"/>
          <a:srcRect t="12821" b="1282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85420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89C7CD2-FFDF-BD5C-8D6B-0A4BA1D082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3B342F2E-1801-18C3-63AA-7547337F9C42}"/>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err="1">
                <a:solidFill>
                  <a:schemeClr val="accent1"/>
                </a:solidFill>
              </a:rPr>
              <a:t>DataPlotly</a:t>
            </a:r>
            <a:endParaRPr sz="4000" dirty="0">
              <a:solidFill>
                <a:schemeClr val="accent1"/>
              </a:solidFill>
            </a:endParaRPr>
          </a:p>
        </p:txBody>
      </p:sp>
      <p:sp>
        <p:nvSpPr>
          <p:cNvPr id="122" name="Google Shape;122;p16">
            <a:extLst>
              <a:ext uri="{FF2B5EF4-FFF2-40B4-BE49-F238E27FC236}">
                <a16:creationId xmlns:a16="http://schemas.microsoft.com/office/drawing/2014/main" id="{032844F7-5AF0-1ADF-11F6-9CE5AADA5BB1}"/>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Great plugin for QGIS.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Allowed me to generate supporting graphs for my concepts rapidly</a:t>
            </a:r>
          </a:p>
        </p:txBody>
      </p:sp>
      <p:sp>
        <p:nvSpPr>
          <p:cNvPr id="123" name="Google Shape;123;p16">
            <a:extLst>
              <a:ext uri="{FF2B5EF4-FFF2-40B4-BE49-F238E27FC236}">
                <a16:creationId xmlns:a16="http://schemas.microsoft.com/office/drawing/2014/main" id="{F3B47D6E-9D17-6389-4CDD-C992854DA8C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124" name="Google Shape;124;p16">
            <a:extLst>
              <a:ext uri="{FF2B5EF4-FFF2-40B4-BE49-F238E27FC236}">
                <a16:creationId xmlns:a16="http://schemas.microsoft.com/office/drawing/2014/main" id="{C652868F-C633-F3EF-5507-FCD1F1DCE05C}"/>
              </a:ext>
            </a:extLst>
          </p:cNvPr>
          <p:cNvPicPr preferRelativeResize="0"/>
          <p:nvPr/>
        </p:nvPicPr>
        <p:blipFill>
          <a:blip r:embed="rId3"/>
          <a:srcRect l="7857" r="785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71791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60C1E632-127E-256E-974B-D46FDE57BD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DFDBC4A-909E-39D3-69AD-BDEB15A5617D}"/>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Duarte, et all</a:t>
            </a:r>
            <a:endParaRPr sz="4000" dirty="0">
              <a:solidFill>
                <a:schemeClr val="accent1"/>
              </a:solidFill>
            </a:endParaRPr>
          </a:p>
        </p:txBody>
      </p:sp>
      <p:sp>
        <p:nvSpPr>
          <p:cNvPr id="122" name="Google Shape;122;p16">
            <a:extLst>
              <a:ext uri="{FF2B5EF4-FFF2-40B4-BE49-F238E27FC236}">
                <a16:creationId xmlns:a16="http://schemas.microsoft.com/office/drawing/2014/main" id="{99CC3562-205C-7417-A81D-26BB35984D43}"/>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Compares and contrasts 4 plugins to publish web maps from QGIS:</a:t>
            </a:r>
          </a:p>
          <a:p>
            <a:pPr lvl="0" indent="-457200" algn="l" rtl="0">
              <a:spcBef>
                <a:spcPts val="600"/>
              </a:spcBef>
              <a:spcAft>
                <a:spcPts val="0"/>
              </a:spcAft>
              <a:buFont typeface="+mj-lt"/>
              <a:buAutoNum type="arabicPeriod"/>
            </a:pPr>
            <a:r>
              <a:rPr lang="en-US" dirty="0"/>
              <a:t>QGIS2Web</a:t>
            </a:r>
          </a:p>
          <a:p>
            <a:pPr lvl="0" indent="-457200" algn="l" rtl="0">
              <a:spcBef>
                <a:spcPts val="600"/>
              </a:spcBef>
              <a:spcAft>
                <a:spcPts val="0"/>
              </a:spcAft>
              <a:buFont typeface="+mj-lt"/>
              <a:buAutoNum type="arabicPeriod"/>
            </a:pPr>
            <a:r>
              <a:rPr lang="en-US" dirty="0"/>
              <a:t>QGIS Cloud</a:t>
            </a:r>
          </a:p>
          <a:p>
            <a:pPr lvl="0" indent="-457200" algn="l" rtl="0">
              <a:spcBef>
                <a:spcPts val="600"/>
              </a:spcBef>
              <a:spcAft>
                <a:spcPts val="0"/>
              </a:spcAft>
              <a:buFont typeface="+mj-lt"/>
              <a:buAutoNum type="arabicPeriod"/>
            </a:pPr>
            <a:r>
              <a:rPr lang="en-US" dirty="0"/>
              <a:t>GIS Cloud Publisher</a:t>
            </a:r>
          </a:p>
          <a:p>
            <a:pPr lvl="0" indent="-457200" algn="l" rtl="0">
              <a:spcBef>
                <a:spcPts val="600"/>
              </a:spcBef>
              <a:spcAft>
                <a:spcPts val="0"/>
              </a:spcAft>
              <a:buFont typeface="+mj-lt"/>
              <a:buAutoNum type="arabicPeriod"/>
            </a:pPr>
            <a:r>
              <a:rPr lang="en-US" dirty="0" err="1"/>
              <a:t>Mappia</a:t>
            </a:r>
            <a:endParaRPr lang="en-US" dirty="0"/>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Examined these for a bit and once again found the learning curve a bit steep for the limited timeframe</a:t>
            </a:r>
          </a:p>
        </p:txBody>
      </p:sp>
      <p:sp>
        <p:nvSpPr>
          <p:cNvPr id="123" name="Google Shape;123;p16">
            <a:extLst>
              <a:ext uri="{FF2B5EF4-FFF2-40B4-BE49-F238E27FC236}">
                <a16:creationId xmlns:a16="http://schemas.microsoft.com/office/drawing/2014/main" id="{A47A0F1A-AE7E-2BCA-CF1B-5B45CA7C966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124" name="Google Shape;124;p16">
            <a:extLst>
              <a:ext uri="{FF2B5EF4-FFF2-40B4-BE49-F238E27FC236}">
                <a16:creationId xmlns:a16="http://schemas.microsoft.com/office/drawing/2014/main" id="{9B84E51A-86D3-34B6-F551-9EE4EEF94943}"/>
              </a:ext>
            </a:extLst>
          </p:cNvPr>
          <p:cNvPicPr preferRelativeResize="0"/>
          <p:nvPr/>
        </p:nvPicPr>
        <p:blipFill>
          <a:blip r:embed="rId3"/>
          <a:srcRect l="21023" r="21023"/>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22182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EAB7A9D-F948-8F35-6766-13B90319470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1F0403A-FEEB-72F1-C95B-BA6F05F1475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Eriksson, et al</a:t>
            </a:r>
            <a:endParaRPr sz="4000" dirty="0">
              <a:solidFill>
                <a:schemeClr val="accent1"/>
              </a:solidFill>
            </a:endParaRPr>
          </a:p>
        </p:txBody>
      </p:sp>
      <p:sp>
        <p:nvSpPr>
          <p:cNvPr id="122" name="Google Shape;122;p16">
            <a:extLst>
              <a:ext uri="{FF2B5EF4-FFF2-40B4-BE49-F238E27FC236}">
                <a16:creationId xmlns:a16="http://schemas.microsoft.com/office/drawing/2014/main" id="{8C39359C-149C-0DBB-5F41-2042BD8EDF9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explains the process of creating stylesheets within </a:t>
            </a:r>
            <a:r>
              <a:rPr lang="en-US" dirty="0" err="1"/>
              <a:t>Mapbox</a:t>
            </a:r>
            <a:r>
              <a:rPr lang="en-US" dirty="0"/>
              <a:t> and deploying them for use in web browsers.</a:t>
            </a:r>
          </a:p>
          <a:p>
            <a:pPr marL="0" lvl="0" indent="0" algn="l" rtl="0">
              <a:spcBef>
                <a:spcPts val="600"/>
              </a:spcBef>
              <a:spcAft>
                <a:spcPts val="0"/>
              </a:spcAft>
              <a:buNone/>
            </a:pPr>
            <a:r>
              <a:rPr lang="en-US" dirty="0"/>
              <a:t>while the tool is useful, it struggles with performance under heavy use, particularly with high GPU demands</a:t>
            </a:r>
          </a:p>
          <a:p>
            <a:pPr marL="0" lvl="0" indent="0" algn="l" rtl="0">
              <a:spcBef>
                <a:spcPts val="600"/>
              </a:spcBef>
              <a:spcAft>
                <a:spcPts val="0"/>
              </a:spcAft>
              <a:buNone/>
            </a:pPr>
            <a:r>
              <a:rPr lang="en-US" dirty="0"/>
              <a:t>I decided that the ease of creating the 3d building effect outweighed any minor slowdowns experienced with </a:t>
            </a:r>
            <a:r>
              <a:rPr lang="en-US" dirty="0" err="1"/>
              <a:t>Mapbox</a:t>
            </a:r>
            <a:endParaRPr lang="en-US" dirty="0"/>
          </a:p>
        </p:txBody>
      </p:sp>
      <p:sp>
        <p:nvSpPr>
          <p:cNvPr id="123" name="Google Shape;123;p16">
            <a:extLst>
              <a:ext uri="{FF2B5EF4-FFF2-40B4-BE49-F238E27FC236}">
                <a16:creationId xmlns:a16="http://schemas.microsoft.com/office/drawing/2014/main" id="{CF67BC4D-56DB-65D2-C967-B8A761BE9AA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124" name="Google Shape;124;p16">
            <a:extLst>
              <a:ext uri="{FF2B5EF4-FFF2-40B4-BE49-F238E27FC236}">
                <a16:creationId xmlns:a16="http://schemas.microsoft.com/office/drawing/2014/main" id="{83870627-A666-AEB1-F10E-06AA21D17242}"/>
              </a:ext>
            </a:extLst>
          </p:cNvPr>
          <p:cNvPicPr preferRelativeResize="0"/>
          <p:nvPr/>
        </p:nvPicPr>
        <p:blipFill>
          <a:blip r:embed="rId3"/>
          <a:srcRect l="7857" r="785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5680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78000"/>
          </a:stretch>
        </a:blipFill>
        <a:effectLst/>
      </p:bgPr>
    </p:bg>
    <p:spTree>
      <p:nvGrpSpPr>
        <p:cNvPr id="1" name="Shape 128">
          <a:extLst>
            <a:ext uri="{FF2B5EF4-FFF2-40B4-BE49-F238E27FC236}">
              <a16:creationId xmlns:a16="http://schemas.microsoft.com/office/drawing/2014/main" id="{49062F8F-9881-726C-93E5-95DDDC7909BC}"/>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5D672B6-C595-A6BD-3812-91C290876C45}"/>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Page Methodology</a:t>
            </a:r>
            <a:endParaRPr dirty="0"/>
          </a:p>
        </p:txBody>
      </p:sp>
      <p:sp>
        <p:nvSpPr>
          <p:cNvPr id="131" name="Google Shape;131;p17">
            <a:extLst>
              <a:ext uri="{FF2B5EF4-FFF2-40B4-BE49-F238E27FC236}">
                <a16:creationId xmlns:a16="http://schemas.microsoft.com/office/drawing/2014/main" id="{3E16EB71-EA24-4671-21E9-744E5F2E5B66}"/>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4</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8139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0">
          <a:extLst>
            <a:ext uri="{FF2B5EF4-FFF2-40B4-BE49-F238E27FC236}">
              <a16:creationId xmlns:a16="http://schemas.microsoft.com/office/drawing/2014/main" id="{201BC413-550F-97ED-285E-89764D78091D}"/>
            </a:ext>
          </a:extLst>
        </p:cNvPr>
        <p:cNvGrpSpPr/>
        <p:nvPr/>
      </p:nvGrpSpPr>
      <p:grpSpPr>
        <a:xfrm>
          <a:off x="0" y="0"/>
          <a:ext cx="0" cy="0"/>
          <a:chOff x="0" y="0"/>
          <a:chExt cx="0" cy="0"/>
        </a:xfrm>
      </p:grpSpPr>
      <p:sp>
        <p:nvSpPr>
          <p:cNvPr id="161" name="Google Shape;161;p20">
            <a:extLst>
              <a:ext uri="{FF2B5EF4-FFF2-40B4-BE49-F238E27FC236}">
                <a16:creationId xmlns:a16="http://schemas.microsoft.com/office/drawing/2014/main" id="{CFB8D865-5FA4-E6C8-A396-D5A338F8B643}"/>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Methodology Highlights</a:t>
            </a:r>
            <a:endParaRPr dirty="0"/>
          </a:p>
        </p:txBody>
      </p:sp>
      <p:sp>
        <p:nvSpPr>
          <p:cNvPr id="162" name="Google Shape;162;p20">
            <a:extLst>
              <a:ext uri="{FF2B5EF4-FFF2-40B4-BE49-F238E27FC236}">
                <a16:creationId xmlns:a16="http://schemas.microsoft.com/office/drawing/2014/main" id="{FEB6B199-35D8-D549-0A41-3DFCBD4353CC}"/>
              </a:ext>
            </a:extLst>
          </p:cNvPr>
          <p:cNvSpPr txBox="1">
            <a:spLocks noGrp="1"/>
          </p:cNvSpPr>
          <p:nvPr>
            <p:ph type="body" idx="1"/>
          </p:nvPr>
        </p:nvSpPr>
        <p:spPr>
          <a:xfrm>
            <a:off x="913175" y="1418400"/>
            <a:ext cx="7482680" cy="296145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800" dirty="0"/>
              <a:t>After working with a few prototypes, key elements emerged for the map. </a:t>
            </a:r>
            <a:endParaRPr sz="1800" dirty="0"/>
          </a:p>
          <a:p>
            <a:pPr marL="457200" lvl="0" indent="-381000" algn="l" rtl="0">
              <a:spcBef>
                <a:spcPts val="0"/>
              </a:spcBef>
              <a:spcAft>
                <a:spcPts val="0"/>
              </a:spcAft>
              <a:buSzPts val="2400"/>
              <a:buChar char="╸"/>
            </a:pPr>
            <a:r>
              <a:rPr lang="en-US" sz="1800" dirty="0" err="1"/>
              <a:t>Mapbox</a:t>
            </a:r>
            <a:r>
              <a:rPr lang="en-US" sz="1800" dirty="0"/>
              <a:t> was chosen over leaflet to add a 3D component</a:t>
            </a:r>
          </a:p>
          <a:p>
            <a:pPr marL="457200" lvl="0" indent="-381000" algn="l" rtl="0">
              <a:spcBef>
                <a:spcPts val="0"/>
              </a:spcBef>
              <a:spcAft>
                <a:spcPts val="0"/>
              </a:spcAft>
              <a:buSzPts val="2400"/>
              <a:buChar char="╸"/>
            </a:pPr>
            <a:r>
              <a:rPr lang="en-US" sz="1800" dirty="0" err="1"/>
              <a:t>Bulma</a:t>
            </a:r>
            <a:r>
              <a:rPr lang="en-US" sz="1800" dirty="0"/>
              <a:t> was chosen over bootstrap to make it flow more seamlessly between mobile and desktop with less coding.</a:t>
            </a:r>
          </a:p>
          <a:p>
            <a:pPr marL="457200" lvl="0" indent="-381000" algn="l" rtl="0">
              <a:spcBef>
                <a:spcPts val="0"/>
              </a:spcBef>
              <a:spcAft>
                <a:spcPts val="0"/>
              </a:spcAft>
              <a:buSzPts val="2400"/>
              <a:buChar char="╸"/>
            </a:pPr>
            <a:r>
              <a:rPr lang="en-US" sz="1800" dirty="0"/>
              <a:t>Splash screen was added for deeper dramatic effect</a:t>
            </a:r>
          </a:p>
          <a:p>
            <a:pPr marL="457200" lvl="0" indent="-381000" algn="l" rtl="0">
              <a:spcBef>
                <a:spcPts val="0"/>
              </a:spcBef>
              <a:spcAft>
                <a:spcPts val="0"/>
              </a:spcAft>
              <a:buSzPts val="2400"/>
              <a:buChar char="╸"/>
            </a:pPr>
            <a:r>
              <a:rPr lang="en-US" sz="1800" dirty="0"/>
              <a:t>Timeline was added to main page so users didn’t have to go to readme to view it.</a:t>
            </a:r>
          </a:p>
          <a:p>
            <a:pPr marL="457200" lvl="0" indent="-381000" algn="l" rtl="0">
              <a:spcBef>
                <a:spcPts val="0"/>
              </a:spcBef>
              <a:spcAft>
                <a:spcPts val="0"/>
              </a:spcAft>
              <a:buSzPts val="2400"/>
              <a:buChar char="╸"/>
            </a:pPr>
            <a:r>
              <a:rPr lang="en-US" sz="1800" dirty="0"/>
              <a:t>Quotes were taken from interviews and sprinkled in to add a humanizing element.</a:t>
            </a:r>
          </a:p>
          <a:p>
            <a:pPr marL="457200" lvl="0" indent="-381000" algn="l" rtl="0">
              <a:spcBef>
                <a:spcPts val="0"/>
              </a:spcBef>
              <a:spcAft>
                <a:spcPts val="0"/>
              </a:spcAft>
              <a:buSzPts val="2400"/>
              <a:buChar char="╸"/>
            </a:pPr>
            <a:endParaRPr lang="en-US" dirty="0"/>
          </a:p>
          <a:p>
            <a:pPr marL="457200" lvl="0" indent="-381000" algn="l" rtl="0">
              <a:spcBef>
                <a:spcPts val="0"/>
              </a:spcBef>
              <a:spcAft>
                <a:spcPts val="0"/>
              </a:spcAft>
              <a:buSzPts val="2400"/>
              <a:buChar char="╸"/>
            </a:pPr>
            <a:endParaRPr dirty="0"/>
          </a:p>
        </p:txBody>
      </p:sp>
      <p:sp>
        <p:nvSpPr>
          <p:cNvPr id="163" name="Google Shape;163;p20">
            <a:extLst>
              <a:ext uri="{FF2B5EF4-FFF2-40B4-BE49-F238E27FC236}">
                <a16:creationId xmlns:a16="http://schemas.microsoft.com/office/drawing/2014/main" id="{BDA11E68-2B8E-A8BE-86BB-E3D6FF9558B7}"/>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680366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Page Main Componets</a:t>
            </a:r>
            <a:endParaRPr dirty="0"/>
          </a:p>
        </p:txBody>
      </p:sp>
      <p:sp>
        <p:nvSpPr>
          <p:cNvPr id="200" name="Google Shape;200;p2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201" name="Google Shape;201;p25"/>
          <p:cNvSpPr/>
          <p:nvPr/>
        </p:nvSpPr>
        <p:spPr>
          <a:xfrm>
            <a:off x="3802943" y="1831850"/>
            <a:ext cx="1538100" cy="442500"/>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Page</a:t>
            </a:r>
            <a:endParaRPr dirty="0">
              <a:solidFill>
                <a:schemeClr val="lt1"/>
              </a:solidFill>
              <a:latin typeface="Raleway"/>
              <a:ea typeface="Raleway"/>
              <a:cs typeface="Raleway"/>
              <a:sym typeface="Raleway"/>
            </a:endParaRPr>
          </a:p>
        </p:txBody>
      </p:sp>
      <p:sp>
        <p:nvSpPr>
          <p:cNvPr id="202" name="Google Shape;202;p25"/>
          <p:cNvSpPr/>
          <p:nvPr/>
        </p:nvSpPr>
        <p:spPr>
          <a:xfrm>
            <a:off x="4488865" y="273290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Raleway"/>
                <a:ea typeface="Raleway"/>
                <a:cs typeface="Raleway"/>
                <a:sym typeface="Raleway"/>
              </a:rPr>
              <a:t>Other Elements</a:t>
            </a:r>
            <a:endParaRPr dirty="0">
              <a:solidFill>
                <a:schemeClr val="lt1"/>
              </a:solidFill>
              <a:latin typeface="Raleway"/>
              <a:ea typeface="Raleway"/>
              <a:cs typeface="Raleway"/>
              <a:sym typeface="Raleway"/>
            </a:endParaRPr>
          </a:p>
        </p:txBody>
      </p:sp>
      <p:sp>
        <p:nvSpPr>
          <p:cNvPr id="203" name="Google Shape;203;p25"/>
          <p:cNvSpPr/>
          <p:nvPr/>
        </p:nvSpPr>
        <p:spPr>
          <a:xfrm>
            <a:off x="1378033" y="273290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Mapbox</a:t>
            </a:r>
            <a:endParaRPr dirty="0">
              <a:solidFill>
                <a:schemeClr val="lt1"/>
              </a:solidFill>
              <a:latin typeface="Raleway"/>
              <a:ea typeface="Raleway"/>
              <a:cs typeface="Raleway"/>
              <a:sym typeface="Raleway"/>
            </a:endParaRPr>
          </a:p>
        </p:txBody>
      </p:sp>
      <p:sp>
        <p:nvSpPr>
          <p:cNvPr id="204" name="Google Shape;204;p25"/>
          <p:cNvSpPr/>
          <p:nvPr/>
        </p:nvSpPr>
        <p:spPr>
          <a:xfrm>
            <a:off x="532786"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Developments layer with Popups</a:t>
            </a:r>
            <a:endParaRPr dirty="0">
              <a:solidFill>
                <a:schemeClr val="lt1"/>
              </a:solidFill>
              <a:latin typeface="Raleway"/>
              <a:ea typeface="Raleway"/>
              <a:cs typeface="Raleway"/>
              <a:sym typeface="Raleway"/>
            </a:endParaRPr>
          </a:p>
        </p:txBody>
      </p:sp>
      <p:sp>
        <p:nvSpPr>
          <p:cNvPr id="205" name="Google Shape;205;p25"/>
          <p:cNvSpPr/>
          <p:nvPr/>
        </p:nvSpPr>
        <p:spPr>
          <a:xfrm>
            <a:off x="2223279"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Slider</a:t>
            </a:r>
            <a:endParaRPr dirty="0">
              <a:solidFill>
                <a:schemeClr val="lt1"/>
              </a:solidFill>
              <a:latin typeface="Raleway"/>
              <a:ea typeface="Raleway"/>
              <a:cs typeface="Raleway"/>
              <a:sym typeface="Raleway"/>
            </a:endParaRPr>
          </a:p>
        </p:txBody>
      </p:sp>
      <p:sp>
        <p:nvSpPr>
          <p:cNvPr id="206" name="Google Shape;206;p25"/>
          <p:cNvSpPr/>
          <p:nvPr/>
        </p:nvSpPr>
        <p:spPr>
          <a:xfrm>
            <a:off x="3802943"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Sidebar with readme and interview links</a:t>
            </a:r>
            <a:endParaRPr dirty="0">
              <a:solidFill>
                <a:schemeClr val="lt1"/>
              </a:solidFill>
              <a:latin typeface="Raleway"/>
              <a:ea typeface="Raleway"/>
              <a:cs typeface="Raleway"/>
              <a:sym typeface="Raleway"/>
            </a:endParaRPr>
          </a:p>
        </p:txBody>
      </p:sp>
      <p:sp>
        <p:nvSpPr>
          <p:cNvPr id="207" name="Google Shape;207;p25"/>
          <p:cNvSpPr/>
          <p:nvPr/>
        </p:nvSpPr>
        <p:spPr>
          <a:xfrm>
            <a:off x="5493436" y="363261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lt1"/>
                </a:solidFill>
                <a:latin typeface="Raleway"/>
                <a:ea typeface="Raleway"/>
                <a:cs typeface="Raleway"/>
                <a:sym typeface="Raleway"/>
              </a:rPr>
              <a:t>Larger Timeline with Pictures, Commentary, a</a:t>
            </a:r>
            <a:r>
              <a:rPr lang="en-US" sz="900" dirty="0" err="1">
                <a:solidFill>
                  <a:schemeClr val="lt1"/>
                </a:solidFill>
                <a:latin typeface="Raleway"/>
                <a:ea typeface="Raleway"/>
                <a:cs typeface="Raleway"/>
                <a:sym typeface="Raleway"/>
              </a:rPr>
              <a:t>nd</a:t>
            </a:r>
            <a:r>
              <a:rPr lang="en" sz="900" dirty="0">
                <a:solidFill>
                  <a:schemeClr val="lt1"/>
                </a:solidFill>
                <a:latin typeface="Raleway"/>
                <a:ea typeface="Raleway"/>
                <a:cs typeface="Raleway"/>
                <a:sym typeface="Raleway"/>
              </a:rPr>
              <a:t> quotes</a:t>
            </a:r>
            <a:endParaRPr sz="900" dirty="0">
              <a:solidFill>
                <a:schemeClr val="lt1"/>
              </a:solidFill>
              <a:latin typeface="Raleway"/>
              <a:ea typeface="Raleway"/>
              <a:cs typeface="Raleway"/>
              <a:sym typeface="Raleway"/>
            </a:endParaRPr>
          </a:p>
        </p:txBody>
      </p:sp>
      <p:cxnSp>
        <p:nvCxnSpPr>
          <p:cNvPr id="208" name="Google Shape;208;p25"/>
          <p:cNvCxnSpPr>
            <a:stCxn id="201" idx="2"/>
            <a:endCxn id="202" idx="0"/>
          </p:cNvCxnSpPr>
          <p:nvPr/>
        </p:nvCxnSpPr>
        <p:spPr>
          <a:xfrm rot="16200000" flipH="1">
            <a:off x="4685675" y="2160668"/>
            <a:ext cx="458559" cy="685922"/>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09" name="Google Shape;209;p25"/>
          <p:cNvCxnSpPr>
            <a:cxnSpLocks/>
            <a:stCxn id="203" idx="0"/>
            <a:endCxn id="201" idx="2"/>
          </p:cNvCxnSpPr>
          <p:nvPr/>
        </p:nvCxnSpPr>
        <p:spPr>
          <a:xfrm rot="5400000" flipH="1" flipV="1">
            <a:off x="3130259" y="1291175"/>
            <a:ext cx="458559" cy="242491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0" name="Google Shape;210;p25"/>
          <p:cNvCxnSpPr>
            <a:stCxn id="203" idx="2"/>
            <a:endCxn id="205" idx="0"/>
          </p:cNvCxnSpPr>
          <p:nvPr/>
        </p:nvCxnSpPr>
        <p:spPr>
          <a:xfrm rot="16200000" flipH="1">
            <a:off x="2341105" y="2981387"/>
            <a:ext cx="457202" cy="845246"/>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1" name="Google Shape;211;p25"/>
          <p:cNvCxnSpPr>
            <a:stCxn id="204" idx="0"/>
            <a:endCxn id="203" idx="2"/>
          </p:cNvCxnSpPr>
          <p:nvPr/>
        </p:nvCxnSpPr>
        <p:spPr>
          <a:xfrm rot="5400000" flipH="1" flipV="1">
            <a:off x="1495858" y="2981387"/>
            <a:ext cx="457202" cy="845247"/>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2" name="Google Shape;212;p25"/>
          <p:cNvCxnSpPr>
            <a:stCxn id="202" idx="2"/>
            <a:endCxn id="207" idx="0"/>
          </p:cNvCxnSpPr>
          <p:nvPr/>
        </p:nvCxnSpPr>
        <p:spPr>
          <a:xfrm rot="16200000" flipH="1">
            <a:off x="5531599" y="2901724"/>
            <a:ext cx="457202" cy="1004571"/>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3" name="Google Shape;213;p25"/>
          <p:cNvCxnSpPr>
            <a:stCxn id="206" idx="0"/>
            <a:endCxn id="202" idx="2"/>
          </p:cNvCxnSpPr>
          <p:nvPr/>
        </p:nvCxnSpPr>
        <p:spPr>
          <a:xfrm rot="5400000" flipH="1" flipV="1">
            <a:off x="4686353" y="3061049"/>
            <a:ext cx="457202" cy="685922"/>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16" name="Google Shape;202;p25">
            <a:extLst>
              <a:ext uri="{FF2B5EF4-FFF2-40B4-BE49-F238E27FC236}">
                <a16:creationId xmlns:a16="http://schemas.microsoft.com/office/drawing/2014/main" id="{8ED0AC54-84C6-988A-5E28-090F76EBC8DD}"/>
              </a:ext>
            </a:extLst>
          </p:cNvPr>
          <p:cNvSpPr/>
          <p:nvPr/>
        </p:nvSpPr>
        <p:spPr>
          <a:xfrm>
            <a:off x="7101581" y="2724199"/>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Splash Screen</a:t>
            </a:r>
            <a:endParaRPr dirty="0">
              <a:solidFill>
                <a:schemeClr val="lt1"/>
              </a:solidFill>
              <a:latin typeface="Raleway"/>
              <a:ea typeface="Raleway"/>
              <a:cs typeface="Raleway"/>
              <a:sym typeface="Raleway"/>
            </a:endParaRPr>
          </a:p>
        </p:txBody>
      </p:sp>
      <p:cxnSp>
        <p:nvCxnSpPr>
          <p:cNvPr id="20" name="Google Shape;209;p25">
            <a:extLst>
              <a:ext uri="{FF2B5EF4-FFF2-40B4-BE49-F238E27FC236}">
                <a16:creationId xmlns:a16="http://schemas.microsoft.com/office/drawing/2014/main" id="{D78ACF1B-EED8-5E30-C56D-0764FF6B1D64}"/>
              </a:ext>
            </a:extLst>
          </p:cNvPr>
          <p:cNvCxnSpPr>
            <a:cxnSpLocks/>
            <a:stCxn id="16" idx="0"/>
            <a:endCxn id="201" idx="2"/>
          </p:cNvCxnSpPr>
          <p:nvPr/>
        </p:nvCxnSpPr>
        <p:spPr>
          <a:xfrm rot="16200000" flipV="1">
            <a:off x="5996388" y="849956"/>
            <a:ext cx="449849" cy="3298638"/>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196" name="Google Shape;206;p25">
            <a:extLst>
              <a:ext uri="{FF2B5EF4-FFF2-40B4-BE49-F238E27FC236}">
                <a16:creationId xmlns:a16="http://schemas.microsoft.com/office/drawing/2014/main" id="{34FE9D55-238A-9282-E337-4B0FF1A10BAB}"/>
              </a:ext>
            </a:extLst>
          </p:cNvPr>
          <p:cNvSpPr/>
          <p:nvPr/>
        </p:nvSpPr>
        <p:spPr>
          <a:xfrm>
            <a:off x="7101581" y="36239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Raleway"/>
                <a:ea typeface="Raleway"/>
                <a:cs typeface="Raleway"/>
                <a:sym typeface="Raleway"/>
              </a:rPr>
              <a:t>Hook</a:t>
            </a:r>
            <a:endParaRPr dirty="0">
              <a:solidFill>
                <a:schemeClr val="lt1"/>
              </a:solidFill>
              <a:latin typeface="Raleway"/>
              <a:ea typeface="Raleway"/>
              <a:cs typeface="Raleway"/>
              <a:sym typeface="Raleway"/>
            </a:endParaRPr>
          </a:p>
        </p:txBody>
      </p:sp>
      <p:cxnSp>
        <p:nvCxnSpPr>
          <p:cNvPr id="218" name="Google Shape;209;p25">
            <a:extLst>
              <a:ext uri="{FF2B5EF4-FFF2-40B4-BE49-F238E27FC236}">
                <a16:creationId xmlns:a16="http://schemas.microsoft.com/office/drawing/2014/main" id="{CFE5FA0A-08A9-F7EC-A638-D6C2B91158D9}"/>
              </a:ext>
            </a:extLst>
          </p:cNvPr>
          <p:cNvCxnSpPr>
            <a:cxnSpLocks/>
            <a:stCxn id="196" idx="0"/>
            <a:endCxn id="16" idx="2"/>
          </p:cNvCxnSpPr>
          <p:nvPr/>
        </p:nvCxnSpPr>
        <p:spPr>
          <a:xfrm rot="5400000" flipH="1" flipV="1">
            <a:off x="7642030" y="3395300"/>
            <a:ext cx="457202" cy="12700"/>
          </a:xfrm>
          <a:prstGeom prst="bentConnector3">
            <a:avLst>
              <a:gd name="adj1" fmla="val 50000"/>
            </a:avLst>
          </a:prstGeom>
          <a:noFill/>
          <a:ln w="9525" cap="flat" cmpd="sng">
            <a:solidFill>
              <a:schemeClr val="dk2"/>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a:extLst>
            <a:ext uri="{FF2B5EF4-FFF2-40B4-BE49-F238E27FC236}">
              <a16:creationId xmlns:a16="http://schemas.microsoft.com/office/drawing/2014/main" id="{DE13D27F-2BC7-952B-F178-3FF896C96861}"/>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313F7E6-CB65-B59D-014D-55DB3D1B4A85}"/>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Splash Screen</a:t>
            </a:r>
            <a:endParaRPr sz="1800" dirty="0"/>
          </a:p>
        </p:txBody>
      </p:sp>
      <p:sp>
        <p:nvSpPr>
          <p:cNvPr id="194" name="Google Shape;194;p24">
            <a:extLst>
              <a:ext uri="{FF2B5EF4-FFF2-40B4-BE49-F238E27FC236}">
                <a16:creationId xmlns:a16="http://schemas.microsoft.com/office/drawing/2014/main" id="{CF43CF09-3C91-FF26-CC28-FD448AD6C887}"/>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1813763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a:extLst>
            <a:ext uri="{FF2B5EF4-FFF2-40B4-BE49-F238E27FC236}">
              <a16:creationId xmlns:a16="http://schemas.microsoft.com/office/drawing/2014/main" id="{03D6F314-C987-A350-65F7-95D180A7D987}"/>
            </a:ext>
          </a:extLst>
        </p:cNvPr>
        <p:cNvGrpSpPr/>
        <p:nvPr/>
      </p:nvGrpSpPr>
      <p:grpSpPr>
        <a:xfrm>
          <a:off x="0" y="0"/>
          <a:ext cx="0" cy="0"/>
          <a:chOff x="0" y="0"/>
          <a:chExt cx="0" cy="0"/>
        </a:xfrm>
      </p:grpSpPr>
      <p:sp>
        <p:nvSpPr>
          <p:cNvPr id="367" name="Google Shape;367;p40">
            <a:extLst>
              <a:ext uri="{FF2B5EF4-FFF2-40B4-BE49-F238E27FC236}">
                <a16:creationId xmlns:a16="http://schemas.microsoft.com/office/drawing/2014/main" id="{D0C7AE96-9AAF-104F-6EB7-388F9490C291}"/>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Developments Layer Generation</a:t>
            </a:r>
            <a:endParaRPr dirty="0"/>
          </a:p>
        </p:txBody>
      </p:sp>
      <p:sp>
        <p:nvSpPr>
          <p:cNvPr id="368" name="Google Shape;368;p40">
            <a:extLst>
              <a:ext uri="{FF2B5EF4-FFF2-40B4-BE49-F238E27FC236}">
                <a16:creationId xmlns:a16="http://schemas.microsoft.com/office/drawing/2014/main" id="{38684E93-F059-2749-F497-D6CC13D5480E}"/>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369" name="Google Shape;369;p40">
            <a:extLst>
              <a:ext uri="{FF2B5EF4-FFF2-40B4-BE49-F238E27FC236}">
                <a16:creationId xmlns:a16="http://schemas.microsoft.com/office/drawing/2014/main" id="{4B1ABC1F-6A66-9CCA-A1E5-F8AE4089CDFD}"/>
              </a:ext>
            </a:extLst>
          </p:cNvPr>
          <p:cNvSpPr/>
          <p:nvPr/>
        </p:nvSpPr>
        <p:spPr>
          <a:xfrm>
            <a:off x="7563638"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DEC</a:t>
            </a:r>
            <a:endParaRPr sz="1000">
              <a:solidFill>
                <a:schemeClr val="lt1"/>
              </a:solidFill>
              <a:latin typeface="Raleway"/>
              <a:ea typeface="Raleway"/>
              <a:cs typeface="Raleway"/>
              <a:sym typeface="Raleway"/>
            </a:endParaRPr>
          </a:p>
        </p:txBody>
      </p:sp>
      <p:sp>
        <p:nvSpPr>
          <p:cNvPr id="370" name="Google Shape;370;p40">
            <a:extLst>
              <a:ext uri="{FF2B5EF4-FFF2-40B4-BE49-F238E27FC236}">
                <a16:creationId xmlns:a16="http://schemas.microsoft.com/office/drawing/2014/main" id="{B0F71827-A524-1732-ACE2-443F4CA42384}"/>
              </a:ext>
            </a:extLst>
          </p:cNvPr>
          <p:cNvSpPr/>
          <p:nvPr/>
        </p:nvSpPr>
        <p:spPr>
          <a:xfrm>
            <a:off x="6918194"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NOV</a:t>
            </a:r>
            <a:endParaRPr sz="1000">
              <a:solidFill>
                <a:schemeClr val="lt1"/>
              </a:solidFill>
              <a:latin typeface="Raleway"/>
              <a:ea typeface="Raleway"/>
              <a:cs typeface="Raleway"/>
              <a:sym typeface="Raleway"/>
            </a:endParaRPr>
          </a:p>
        </p:txBody>
      </p:sp>
      <p:sp>
        <p:nvSpPr>
          <p:cNvPr id="371" name="Google Shape;371;p40">
            <a:extLst>
              <a:ext uri="{FF2B5EF4-FFF2-40B4-BE49-F238E27FC236}">
                <a16:creationId xmlns:a16="http://schemas.microsoft.com/office/drawing/2014/main" id="{0AD99B8F-B430-BD50-0C21-DB7853099CFA}"/>
              </a:ext>
            </a:extLst>
          </p:cNvPr>
          <p:cNvSpPr/>
          <p:nvPr/>
        </p:nvSpPr>
        <p:spPr>
          <a:xfrm>
            <a:off x="6272751"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OCT</a:t>
            </a:r>
            <a:endParaRPr sz="1000">
              <a:solidFill>
                <a:schemeClr val="lt1"/>
              </a:solidFill>
              <a:latin typeface="Raleway"/>
              <a:ea typeface="Raleway"/>
              <a:cs typeface="Raleway"/>
              <a:sym typeface="Raleway"/>
            </a:endParaRPr>
          </a:p>
        </p:txBody>
      </p:sp>
      <p:sp>
        <p:nvSpPr>
          <p:cNvPr id="372" name="Google Shape;372;p40">
            <a:extLst>
              <a:ext uri="{FF2B5EF4-FFF2-40B4-BE49-F238E27FC236}">
                <a16:creationId xmlns:a16="http://schemas.microsoft.com/office/drawing/2014/main" id="{99D3E68A-31C9-6A3E-9A08-47A85F618D40}"/>
              </a:ext>
            </a:extLst>
          </p:cNvPr>
          <p:cNvSpPr/>
          <p:nvPr/>
        </p:nvSpPr>
        <p:spPr>
          <a:xfrm>
            <a:off x="5627308"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SEP</a:t>
            </a:r>
            <a:endParaRPr sz="1000">
              <a:solidFill>
                <a:schemeClr val="lt1"/>
              </a:solidFill>
              <a:latin typeface="Raleway"/>
              <a:ea typeface="Raleway"/>
              <a:cs typeface="Raleway"/>
              <a:sym typeface="Raleway"/>
            </a:endParaRPr>
          </a:p>
        </p:txBody>
      </p:sp>
      <p:sp>
        <p:nvSpPr>
          <p:cNvPr id="373" name="Google Shape;373;p40">
            <a:extLst>
              <a:ext uri="{FF2B5EF4-FFF2-40B4-BE49-F238E27FC236}">
                <a16:creationId xmlns:a16="http://schemas.microsoft.com/office/drawing/2014/main" id="{EB6BADB9-E0AA-483E-98D5-C7A592E6FFB8}"/>
              </a:ext>
            </a:extLst>
          </p:cNvPr>
          <p:cNvSpPr/>
          <p:nvPr/>
        </p:nvSpPr>
        <p:spPr>
          <a:xfrm>
            <a:off x="4981865"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AUG</a:t>
            </a:r>
            <a:endParaRPr sz="1000">
              <a:solidFill>
                <a:schemeClr val="lt1"/>
              </a:solidFill>
              <a:latin typeface="Raleway"/>
              <a:ea typeface="Raleway"/>
              <a:cs typeface="Raleway"/>
              <a:sym typeface="Raleway"/>
            </a:endParaRPr>
          </a:p>
        </p:txBody>
      </p:sp>
      <p:sp>
        <p:nvSpPr>
          <p:cNvPr id="374" name="Google Shape;374;p40">
            <a:extLst>
              <a:ext uri="{FF2B5EF4-FFF2-40B4-BE49-F238E27FC236}">
                <a16:creationId xmlns:a16="http://schemas.microsoft.com/office/drawing/2014/main" id="{361659A4-A80D-E4EA-5927-8613B8BD3382}"/>
              </a:ext>
            </a:extLst>
          </p:cNvPr>
          <p:cNvSpPr/>
          <p:nvPr/>
        </p:nvSpPr>
        <p:spPr>
          <a:xfrm>
            <a:off x="4336422"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JUL</a:t>
            </a:r>
            <a:endParaRPr sz="1000">
              <a:solidFill>
                <a:schemeClr val="lt1"/>
              </a:solidFill>
              <a:latin typeface="Raleway"/>
              <a:ea typeface="Raleway"/>
              <a:cs typeface="Raleway"/>
              <a:sym typeface="Raleway"/>
            </a:endParaRPr>
          </a:p>
        </p:txBody>
      </p:sp>
      <p:sp>
        <p:nvSpPr>
          <p:cNvPr id="375" name="Google Shape;375;p40">
            <a:extLst>
              <a:ext uri="{FF2B5EF4-FFF2-40B4-BE49-F238E27FC236}">
                <a16:creationId xmlns:a16="http://schemas.microsoft.com/office/drawing/2014/main" id="{622170F4-C079-4572-8CC6-AFB3D0B91AA5}"/>
              </a:ext>
            </a:extLst>
          </p:cNvPr>
          <p:cNvSpPr/>
          <p:nvPr/>
        </p:nvSpPr>
        <p:spPr>
          <a:xfrm>
            <a:off x="3690979"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JUN</a:t>
            </a:r>
            <a:endParaRPr sz="1000">
              <a:solidFill>
                <a:schemeClr val="lt1"/>
              </a:solidFill>
              <a:latin typeface="Raleway"/>
              <a:ea typeface="Raleway"/>
              <a:cs typeface="Raleway"/>
              <a:sym typeface="Raleway"/>
            </a:endParaRPr>
          </a:p>
        </p:txBody>
      </p:sp>
      <p:sp>
        <p:nvSpPr>
          <p:cNvPr id="376" name="Google Shape;376;p40">
            <a:extLst>
              <a:ext uri="{FF2B5EF4-FFF2-40B4-BE49-F238E27FC236}">
                <a16:creationId xmlns:a16="http://schemas.microsoft.com/office/drawing/2014/main" id="{1F1AB05F-FE2F-34C2-38ED-6165686D866C}"/>
              </a:ext>
            </a:extLst>
          </p:cNvPr>
          <p:cNvSpPr/>
          <p:nvPr/>
        </p:nvSpPr>
        <p:spPr>
          <a:xfrm>
            <a:off x="3045536"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MAY</a:t>
            </a:r>
            <a:endParaRPr sz="1000">
              <a:solidFill>
                <a:schemeClr val="lt1"/>
              </a:solidFill>
              <a:latin typeface="Raleway"/>
              <a:ea typeface="Raleway"/>
              <a:cs typeface="Raleway"/>
              <a:sym typeface="Raleway"/>
            </a:endParaRPr>
          </a:p>
        </p:txBody>
      </p:sp>
      <p:sp>
        <p:nvSpPr>
          <p:cNvPr id="377" name="Google Shape;377;p40">
            <a:extLst>
              <a:ext uri="{FF2B5EF4-FFF2-40B4-BE49-F238E27FC236}">
                <a16:creationId xmlns:a16="http://schemas.microsoft.com/office/drawing/2014/main" id="{E055DC52-44C0-2C73-ECC3-EF88EA6ADADA}"/>
              </a:ext>
            </a:extLst>
          </p:cNvPr>
          <p:cNvSpPr/>
          <p:nvPr/>
        </p:nvSpPr>
        <p:spPr>
          <a:xfrm>
            <a:off x="2400093"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APR</a:t>
            </a:r>
            <a:endParaRPr sz="1000">
              <a:solidFill>
                <a:schemeClr val="lt1"/>
              </a:solidFill>
              <a:latin typeface="Raleway"/>
              <a:ea typeface="Raleway"/>
              <a:cs typeface="Raleway"/>
              <a:sym typeface="Raleway"/>
            </a:endParaRPr>
          </a:p>
        </p:txBody>
      </p:sp>
      <p:sp>
        <p:nvSpPr>
          <p:cNvPr id="378" name="Google Shape;378;p40">
            <a:extLst>
              <a:ext uri="{FF2B5EF4-FFF2-40B4-BE49-F238E27FC236}">
                <a16:creationId xmlns:a16="http://schemas.microsoft.com/office/drawing/2014/main" id="{0313C111-47DD-0059-845D-8FCE71FBDCCF}"/>
              </a:ext>
            </a:extLst>
          </p:cNvPr>
          <p:cNvSpPr/>
          <p:nvPr/>
        </p:nvSpPr>
        <p:spPr>
          <a:xfrm>
            <a:off x="1754650"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MAR</a:t>
            </a:r>
            <a:endParaRPr sz="1000">
              <a:solidFill>
                <a:schemeClr val="lt1"/>
              </a:solidFill>
              <a:latin typeface="Raleway"/>
              <a:ea typeface="Raleway"/>
              <a:cs typeface="Raleway"/>
              <a:sym typeface="Raleway"/>
            </a:endParaRPr>
          </a:p>
        </p:txBody>
      </p:sp>
      <p:sp>
        <p:nvSpPr>
          <p:cNvPr id="379" name="Google Shape;379;p40">
            <a:extLst>
              <a:ext uri="{FF2B5EF4-FFF2-40B4-BE49-F238E27FC236}">
                <a16:creationId xmlns:a16="http://schemas.microsoft.com/office/drawing/2014/main" id="{04FA08FF-2A8E-9564-3C77-03C8F89AC11F}"/>
              </a:ext>
            </a:extLst>
          </p:cNvPr>
          <p:cNvSpPr/>
          <p:nvPr/>
        </p:nvSpPr>
        <p:spPr>
          <a:xfrm>
            <a:off x="1109206"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FEB</a:t>
            </a:r>
            <a:endParaRPr sz="1000">
              <a:solidFill>
                <a:schemeClr val="lt1"/>
              </a:solidFill>
              <a:latin typeface="Raleway"/>
              <a:ea typeface="Raleway"/>
              <a:cs typeface="Raleway"/>
              <a:sym typeface="Raleway"/>
            </a:endParaRPr>
          </a:p>
        </p:txBody>
      </p:sp>
      <p:sp>
        <p:nvSpPr>
          <p:cNvPr id="380" name="Google Shape;380;p40">
            <a:extLst>
              <a:ext uri="{FF2B5EF4-FFF2-40B4-BE49-F238E27FC236}">
                <a16:creationId xmlns:a16="http://schemas.microsoft.com/office/drawing/2014/main" id="{462278A6-4A03-E937-367E-3AFF5F0CEF43}"/>
              </a:ext>
            </a:extLst>
          </p:cNvPr>
          <p:cNvSpPr/>
          <p:nvPr/>
        </p:nvSpPr>
        <p:spPr>
          <a:xfrm>
            <a:off x="463763"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JAN</a:t>
            </a:r>
            <a:endParaRPr sz="1000">
              <a:solidFill>
                <a:schemeClr val="lt1"/>
              </a:solidFill>
              <a:latin typeface="Raleway"/>
              <a:ea typeface="Raleway"/>
              <a:cs typeface="Raleway"/>
              <a:sym typeface="Raleway"/>
            </a:endParaRPr>
          </a:p>
        </p:txBody>
      </p:sp>
      <p:sp>
        <p:nvSpPr>
          <p:cNvPr id="381" name="Google Shape;381;p40">
            <a:extLst>
              <a:ext uri="{FF2B5EF4-FFF2-40B4-BE49-F238E27FC236}">
                <a16:creationId xmlns:a16="http://schemas.microsoft.com/office/drawing/2014/main" id="{4702EBBA-6F49-77F1-8EAB-7E037BC494EE}"/>
              </a:ext>
            </a:extLst>
          </p:cNvPr>
          <p:cNvSpPr/>
          <p:nvPr/>
        </p:nvSpPr>
        <p:spPr>
          <a:xfrm>
            <a:off x="0" y="2755950"/>
            <a:ext cx="623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82" name="Google Shape;382;p40">
            <a:extLst>
              <a:ext uri="{FF2B5EF4-FFF2-40B4-BE49-F238E27FC236}">
                <a16:creationId xmlns:a16="http://schemas.microsoft.com/office/drawing/2014/main" id="{4AEF6572-3F3C-C90E-FF8B-CE3900A4EF90}"/>
              </a:ext>
            </a:extLst>
          </p:cNvPr>
          <p:cNvCxnSpPr/>
          <p:nvPr/>
        </p:nvCxnSpPr>
        <p:spPr>
          <a:xfrm rot="10800000">
            <a:off x="751868"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3" name="Google Shape;383;p40">
            <a:extLst>
              <a:ext uri="{FF2B5EF4-FFF2-40B4-BE49-F238E27FC236}">
                <a16:creationId xmlns:a16="http://schemas.microsoft.com/office/drawing/2014/main" id="{C548A87E-F0F5-6955-EAEA-EAFC4D02058B}"/>
              </a:ext>
            </a:extLst>
          </p:cNvPr>
          <p:cNvSpPr txBox="1"/>
          <p:nvPr/>
        </p:nvSpPr>
        <p:spPr>
          <a:xfrm>
            <a:off x="711755"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384" name="Google Shape;384;p40">
            <a:extLst>
              <a:ext uri="{FF2B5EF4-FFF2-40B4-BE49-F238E27FC236}">
                <a16:creationId xmlns:a16="http://schemas.microsoft.com/office/drawing/2014/main" id="{E1450F64-8ED0-CBAD-64F1-FF7FA416C6A9}"/>
              </a:ext>
            </a:extLst>
          </p:cNvPr>
          <p:cNvCxnSpPr/>
          <p:nvPr/>
        </p:nvCxnSpPr>
        <p:spPr>
          <a:xfrm rot="10800000">
            <a:off x="2043797"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5" name="Google Shape;385;p40">
            <a:extLst>
              <a:ext uri="{FF2B5EF4-FFF2-40B4-BE49-F238E27FC236}">
                <a16:creationId xmlns:a16="http://schemas.microsoft.com/office/drawing/2014/main" id="{E62D3E77-0740-709D-2100-F30A1DE96373}"/>
              </a:ext>
            </a:extLst>
          </p:cNvPr>
          <p:cNvSpPr txBox="1"/>
          <p:nvPr/>
        </p:nvSpPr>
        <p:spPr>
          <a:xfrm>
            <a:off x="2005158"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cxnSp>
        <p:nvCxnSpPr>
          <p:cNvPr id="386" name="Google Shape;386;p40">
            <a:extLst>
              <a:ext uri="{FF2B5EF4-FFF2-40B4-BE49-F238E27FC236}">
                <a16:creationId xmlns:a16="http://schemas.microsoft.com/office/drawing/2014/main" id="{042B660C-F199-B0D0-51E7-685110D893C6}"/>
              </a:ext>
            </a:extLst>
          </p:cNvPr>
          <p:cNvCxnSpPr/>
          <p:nvPr/>
        </p:nvCxnSpPr>
        <p:spPr>
          <a:xfrm rot="10800000">
            <a:off x="3335726"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7" name="Google Shape;387;p40">
            <a:extLst>
              <a:ext uri="{FF2B5EF4-FFF2-40B4-BE49-F238E27FC236}">
                <a16:creationId xmlns:a16="http://schemas.microsoft.com/office/drawing/2014/main" id="{E962502B-8579-C030-6CC1-38172345BBB7}"/>
              </a:ext>
            </a:extLst>
          </p:cNvPr>
          <p:cNvSpPr txBox="1"/>
          <p:nvPr/>
        </p:nvSpPr>
        <p:spPr>
          <a:xfrm>
            <a:off x="3298561"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cxnSp>
        <p:nvCxnSpPr>
          <p:cNvPr id="388" name="Google Shape;388;p40">
            <a:extLst>
              <a:ext uri="{FF2B5EF4-FFF2-40B4-BE49-F238E27FC236}">
                <a16:creationId xmlns:a16="http://schemas.microsoft.com/office/drawing/2014/main" id="{C9B6A5FA-A101-C234-087E-4872719D3679}"/>
              </a:ext>
            </a:extLst>
          </p:cNvPr>
          <p:cNvCxnSpPr/>
          <p:nvPr/>
        </p:nvCxnSpPr>
        <p:spPr>
          <a:xfrm rot="10800000">
            <a:off x="4627656"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9" name="Google Shape;389;p40">
            <a:extLst>
              <a:ext uri="{FF2B5EF4-FFF2-40B4-BE49-F238E27FC236}">
                <a16:creationId xmlns:a16="http://schemas.microsoft.com/office/drawing/2014/main" id="{3E25602A-5650-2722-508F-862C24EB253F}"/>
              </a:ext>
            </a:extLst>
          </p:cNvPr>
          <p:cNvSpPr txBox="1"/>
          <p:nvPr/>
        </p:nvSpPr>
        <p:spPr>
          <a:xfrm>
            <a:off x="4591963"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cxnSp>
        <p:nvCxnSpPr>
          <p:cNvPr id="390" name="Google Shape;390;p40">
            <a:extLst>
              <a:ext uri="{FF2B5EF4-FFF2-40B4-BE49-F238E27FC236}">
                <a16:creationId xmlns:a16="http://schemas.microsoft.com/office/drawing/2014/main" id="{3A237F96-BCA6-36E1-E473-5AEAD086A939}"/>
              </a:ext>
            </a:extLst>
          </p:cNvPr>
          <p:cNvCxnSpPr/>
          <p:nvPr/>
        </p:nvCxnSpPr>
        <p:spPr>
          <a:xfrm rot="10800000">
            <a:off x="5919585"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91" name="Google Shape;391;p40">
            <a:extLst>
              <a:ext uri="{FF2B5EF4-FFF2-40B4-BE49-F238E27FC236}">
                <a16:creationId xmlns:a16="http://schemas.microsoft.com/office/drawing/2014/main" id="{1785C89A-A660-4A13-AC45-E9B86DFD5C75}"/>
              </a:ext>
            </a:extLst>
          </p:cNvPr>
          <p:cNvSpPr txBox="1"/>
          <p:nvPr/>
        </p:nvSpPr>
        <p:spPr>
          <a:xfrm>
            <a:off x="5885366"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cxnSp>
        <p:nvCxnSpPr>
          <p:cNvPr id="392" name="Google Shape;392;p40">
            <a:extLst>
              <a:ext uri="{FF2B5EF4-FFF2-40B4-BE49-F238E27FC236}">
                <a16:creationId xmlns:a16="http://schemas.microsoft.com/office/drawing/2014/main" id="{7096DDB5-9F2E-BEF1-0BF7-E941B66C1D58}"/>
              </a:ext>
            </a:extLst>
          </p:cNvPr>
          <p:cNvCxnSpPr/>
          <p:nvPr/>
        </p:nvCxnSpPr>
        <p:spPr>
          <a:xfrm rot="10800000">
            <a:off x="7211514"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93" name="Google Shape;393;p40">
            <a:extLst>
              <a:ext uri="{FF2B5EF4-FFF2-40B4-BE49-F238E27FC236}">
                <a16:creationId xmlns:a16="http://schemas.microsoft.com/office/drawing/2014/main" id="{3153F987-43A5-9A7E-C23D-DDAFA1D9A39B}"/>
              </a:ext>
            </a:extLst>
          </p:cNvPr>
          <p:cNvSpPr txBox="1"/>
          <p:nvPr/>
        </p:nvSpPr>
        <p:spPr>
          <a:xfrm>
            <a:off x="7178769"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394" name="Google Shape;394;p40">
            <a:extLst>
              <a:ext uri="{FF2B5EF4-FFF2-40B4-BE49-F238E27FC236}">
                <a16:creationId xmlns:a16="http://schemas.microsoft.com/office/drawing/2014/main" id="{5BDD68A2-079D-0E5F-C4DB-CEEBA0C7C850}"/>
              </a:ext>
            </a:extLst>
          </p:cNvPr>
          <p:cNvCxnSpPr/>
          <p:nvPr/>
        </p:nvCxnSpPr>
        <p:spPr>
          <a:xfrm rot="10800000">
            <a:off x="1407754"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5" name="Google Shape;395;p40">
            <a:extLst>
              <a:ext uri="{FF2B5EF4-FFF2-40B4-BE49-F238E27FC236}">
                <a16:creationId xmlns:a16="http://schemas.microsoft.com/office/drawing/2014/main" id="{65CA6F7A-D234-C25F-251B-EAF8D0B50392}"/>
              </a:ext>
            </a:extLst>
          </p:cNvPr>
          <p:cNvSpPr txBox="1"/>
          <p:nvPr/>
        </p:nvSpPr>
        <p:spPr>
          <a:xfrm>
            <a:off x="1339170"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cxnSp>
        <p:nvCxnSpPr>
          <p:cNvPr id="396" name="Google Shape;396;p40">
            <a:extLst>
              <a:ext uri="{FF2B5EF4-FFF2-40B4-BE49-F238E27FC236}">
                <a16:creationId xmlns:a16="http://schemas.microsoft.com/office/drawing/2014/main" id="{F8B6A6CF-701F-4D78-48F7-B980285F0F8A}"/>
              </a:ext>
            </a:extLst>
          </p:cNvPr>
          <p:cNvCxnSpPr/>
          <p:nvPr/>
        </p:nvCxnSpPr>
        <p:spPr>
          <a:xfrm rot="10800000">
            <a:off x="2699683"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7" name="Google Shape;397;p40">
            <a:extLst>
              <a:ext uri="{FF2B5EF4-FFF2-40B4-BE49-F238E27FC236}">
                <a16:creationId xmlns:a16="http://schemas.microsoft.com/office/drawing/2014/main" id="{D5EEBB6B-4F27-7C79-33B7-56146D50FD9A}"/>
              </a:ext>
            </a:extLst>
          </p:cNvPr>
          <p:cNvSpPr txBox="1"/>
          <p:nvPr/>
        </p:nvSpPr>
        <p:spPr>
          <a:xfrm>
            <a:off x="2640058"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cxnSp>
        <p:nvCxnSpPr>
          <p:cNvPr id="398" name="Google Shape;398;p40">
            <a:extLst>
              <a:ext uri="{FF2B5EF4-FFF2-40B4-BE49-F238E27FC236}">
                <a16:creationId xmlns:a16="http://schemas.microsoft.com/office/drawing/2014/main" id="{B1849B46-D497-BEAD-F721-D13116948438}"/>
              </a:ext>
            </a:extLst>
          </p:cNvPr>
          <p:cNvCxnSpPr/>
          <p:nvPr/>
        </p:nvCxnSpPr>
        <p:spPr>
          <a:xfrm rot="10800000">
            <a:off x="3991612"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9" name="Google Shape;399;p40">
            <a:extLst>
              <a:ext uri="{FF2B5EF4-FFF2-40B4-BE49-F238E27FC236}">
                <a16:creationId xmlns:a16="http://schemas.microsoft.com/office/drawing/2014/main" id="{EF3356A3-0DA1-41F1-14D9-C051DC93A6E1}"/>
              </a:ext>
            </a:extLst>
          </p:cNvPr>
          <p:cNvSpPr txBox="1"/>
          <p:nvPr/>
        </p:nvSpPr>
        <p:spPr>
          <a:xfrm>
            <a:off x="3940945"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400" name="Google Shape;400;p40">
            <a:extLst>
              <a:ext uri="{FF2B5EF4-FFF2-40B4-BE49-F238E27FC236}">
                <a16:creationId xmlns:a16="http://schemas.microsoft.com/office/drawing/2014/main" id="{FB0767A4-BCB0-DBEF-8B80-FFFD3993871B}"/>
              </a:ext>
            </a:extLst>
          </p:cNvPr>
          <p:cNvCxnSpPr/>
          <p:nvPr/>
        </p:nvCxnSpPr>
        <p:spPr>
          <a:xfrm rot="10800000">
            <a:off x="5283542"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1" name="Google Shape;401;p40">
            <a:extLst>
              <a:ext uri="{FF2B5EF4-FFF2-40B4-BE49-F238E27FC236}">
                <a16:creationId xmlns:a16="http://schemas.microsoft.com/office/drawing/2014/main" id="{6C11FECE-0A3C-6878-BDD8-A65E5CCD280E}"/>
              </a:ext>
            </a:extLst>
          </p:cNvPr>
          <p:cNvSpPr txBox="1"/>
          <p:nvPr/>
        </p:nvSpPr>
        <p:spPr>
          <a:xfrm>
            <a:off x="5241832"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cxnSp>
        <p:nvCxnSpPr>
          <p:cNvPr id="402" name="Google Shape;402;p40">
            <a:extLst>
              <a:ext uri="{FF2B5EF4-FFF2-40B4-BE49-F238E27FC236}">
                <a16:creationId xmlns:a16="http://schemas.microsoft.com/office/drawing/2014/main" id="{F4DBD254-5442-5A55-137E-0B6AC6B51D01}"/>
              </a:ext>
            </a:extLst>
          </p:cNvPr>
          <p:cNvCxnSpPr/>
          <p:nvPr/>
        </p:nvCxnSpPr>
        <p:spPr>
          <a:xfrm rot="10800000">
            <a:off x="6575471"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3" name="Google Shape;403;p40">
            <a:extLst>
              <a:ext uri="{FF2B5EF4-FFF2-40B4-BE49-F238E27FC236}">
                <a16:creationId xmlns:a16="http://schemas.microsoft.com/office/drawing/2014/main" id="{22D2816D-AF08-060C-3A61-B92BDC257999}"/>
              </a:ext>
            </a:extLst>
          </p:cNvPr>
          <p:cNvSpPr txBox="1"/>
          <p:nvPr/>
        </p:nvSpPr>
        <p:spPr>
          <a:xfrm>
            <a:off x="6542719"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cxnSp>
        <p:nvCxnSpPr>
          <p:cNvPr id="404" name="Google Shape;404;p40">
            <a:extLst>
              <a:ext uri="{FF2B5EF4-FFF2-40B4-BE49-F238E27FC236}">
                <a16:creationId xmlns:a16="http://schemas.microsoft.com/office/drawing/2014/main" id="{407614C1-3D81-BEB2-694D-29624F4AD34C}"/>
              </a:ext>
            </a:extLst>
          </p:cNvPr>
          <p:cNvCxnSpPr/>
          <p:nvPr/>
        </p:nvCxnSpPr>
        <p:spPr>
          <a:xfrm rot="10800000">
            <a:off x="7867400"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5" name="Google Shape;405;p40">
            <a:extLst>
              <a:ext uri="{FF2B5EF4-FFF2-40B4-BE49-F238E27FC236}">
                <a16:creationId xmlns:a16="http://schemas.microsoft.com/office/drawing/2014/main" id="{78373E6E-F5C3-CCDB-0303-C807FA124403}"/>
              </a:ext>
            </a:extLst>
          </p:cNvPr>
          <p:cNvSpPr txBox="1"/>
          <p:nvPr/>
        </p:nvSpPr>
        <p:spPr>
          <a:xfrm>
            <a:off x="7830450" y="3648150"/>
            <a:ext cx="101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048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a:extLst>
            <a:ext uri="{FF2B5EF4-FFF2-40B4-BE49-F238E27FC236}">
              <a16:creationId xmlns:a16="http://schemas.microsoft.com/office/drawing/2014/main" id="{938C2918-4B61-FFD4-CF94-0FCEEB68DF95}"/>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A90C633B-4624-2F72-C474-1C4AA3B4F815}"/>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Mapbox with Popups</a:t>
            </a:r>
            <a:endParaRPr sz="1800" dirty="0"/>
          </a:p>
        </p:txBody>
      </p:sp>
      <p:sp>
        <p:nvSpPr>
          <p:cNvPr id="194" name="Google Shape;194;p24">
            <a:extLst>
              <a:ext uri="{FF2B5EF4-FFF2-40B4-BE49-F238E27FC236}">
                <a16:creationId xmlns:a16="http://schemas.microsoft.com/office/drawing/2014/main" id="{EC77F9FA-1F8B-07E2-0323-C6EE732F1CE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44821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28"/>
        <p:cNvGrpSpPr/>
        <p:nvPr/>
      </p:nvGrpSpPr>
      <p:grpSpPr>
        <a:xfrm>
          <a:off x="0" y="0"/>
          <a:ext cx="0" cy="0"/>
          <a:chOff x="0" y="0"/>
          <a:chExt cx="0" cy="0"/>
        </a:xfrm>
      </p:grpSpPr>
      <p:sp>
        <p:nvSpPr>
          <p:cNvPr id="129" name="Google Shape;129;p17"/>
          <p:cNvSpPr txBox="1">
            <a:spLocks noGrp="1"/>
          </p:cNvSpPr>
          <p:nvPr>
            <p:ph type="ctrTitle"/>
          </p:nvPr>
        </p:nvSpPr>
        <p:spPr>
          <a:xfrm>
            <a:off x="1561925" y="2882075"/>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Project Background</a:t>
            </a:r>
            <a:endParaRPr dirty="0"/>
          </a:p>
        </p:txBody>
      </p:sp>
      <p:sp>
        <p:nvSpPr>
          <p:cNvPr id="131" name="Google Shape;131;p17"/>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a:solidFill>
                  <a:schemeClr val="lt1"/>
                </a:solidFill>
                <a:latin typeface="Red Hat Display Black"/>
                <a:ea typeface="Red Hat Display Black"/>
                <a:cs typeface="Red Hat Display Black"/>
                <a:sym typeface="Red Hat Display Black"/>
              </a:rPr>
              <a:t>1</a:t>
            </a:r>
            <a:endParaRPr sz="7200">
              <a:solidFill>
                <a:schemeClr val="lt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a:extLst>
            <a:ext uri="{FF2B5EF4-FFF2-40B4-BE49-F238E27FC236}">
              <a16:creationId xmlns:a16="http://schemas.microsoft.com/office/drawing/2014/main" id="{B3CF8FCE-03C4-3F34-2790-DCDABA979724}"/>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02D84043-2778-0D19-9CA8-086C478BFD9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Mapbox with Popups</a:t>
            </a:r>
            <a:endParaRPr sz="1800" dirty="0"/>
          </a:p>
        </p:txBody>
      </p:sp>
      <p:sp>
        <p:nvSpPr>
          <p:cNvPr id="194" name="Google Shape;194;p24">
            <a:extLst>
              <a:ext uri="{FF2B5EF4-FFF2-40B4-BE49-F238E27FC236}">
                <a16:creationId xmlns:a16="http://schemas.microsoft.com/office/drawing/2014/main" id="{1A030E25-AC4E-E2F0-CDE6-1419377F0067}"/>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4137529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8000" b="-78000"/>
          </a:stretch>
        </a:blipFill>
        <a:effectLst/>
      </p:bgPr>
    </p:bg>
    <p:spTree>
      <p:nvGrpSpPr>
        <p:cNvPr id="1" name="Shape 128">
          <a:extLst>
            <a:ext uri="{FF2B5EF4-FFF2-40B4-BE49-F238E27FC236}">
              <a16:creationId xmlns:a16="http://schemas.microsoft.com/office/drawing/2014/main" id="{2A6385E2-D48F-524A-CF75-8F437F1B86FF}"/>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E378EAD5-E9BA-EA35-0D71-2F2E577FC9C3}"/>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Interviews Methodology</a:t>
            </a:r>
            <a:endParaRPr dirty="0"/>
          </a:p>
        </p:txBody>
      </p:sp>
      <p:sp>
        <p:nvSpPr>
          <p:cNvPr id="131" name="Google Shape;131;p17">
            <a:extLst>
              <a:ext uri="{FF2B5EF4-FFF2-40B4-BE49-F238E27FC236}">
                <a16:creationId xmlns:a16="http://schemas.microsoft.com/office/drawing/2014/main" id="{64DE39FB-0F80-186A-31B2-D8526E4BA3A8}"/>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5</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1191639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9"/>
          <p:cNvSpPr txBox="1">
            <a:spLocks noGrp="1"/>
          </p:cNvSpPr>
          <p:nvPr>
            <p:ph type="body" idx="1"/>
          </p:nvPr>
        </p:nvSpPr>
        <p:spPr>
          <a:xfrm>
            <a:off x="810450" y="554575"/>
            <a:ext cx="4686900" cy="3271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Quotations are commonly printed as a means of </a:t>
            </a:r>
            <a:r>
              <a:rPr lang="en" b="1">
                <a:solidFill>
                  <a:schemeClr val="accent1"/>
                </a:solidFill>
                <a:latin typeface="Raleway"/>
                <a:ea typeface="Raleway"/>
                <a:cs typeface="Raleway"/>
                <a:sym typeface="Raleway"/>
              </a:rPr>
              <a:t>inspiration</a:t>
            </a:r>
            <a:r>
              <a:rPr lang="en"/>
              <a:t> and to invoke philosophical thoughts from the reader.</a:t>
            </a:r>
            <a:endParaRPr/>
          </a:p>
        </p:txBody>
      </p:sp>
      <p:sp>
        <p:nvSpPr>
          <p:cNvPr id="156" name="Google Shape;156;p1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body" idx="1"/>
          </p:nvPr>
        </p:nvSpPr>
        <p:spPr>
          <a:xfrm>
            <a:off x="913175" y="1746150"/>
            <a:ext cx="34191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69" name="Google Shape;169;p21"/>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a:t>
            </a:r>
            <a:r>
              <a:rPr lang="en">
                <a:solidFill>
                  <a:schemeClr val="accent1"/>
                </a:solidFill>
              </a:rPr>
              <a:t>split</a:t>
            </a:r>
            <a:r>
              <a:rPr lang="en"/>
              <a:t> your content</a:t>
            </a:r>
            <a:endParaRPr/>
          </a:p>
        </p:txBody>
      </p:sp>
      <p:sp>
        <p:nvSpPr>
          <p:cNvPr id="170" name="Google Shape;170;p21"/>
          <p:cNvSpPr txBox="1">
            <a:spLocks noGrp="1"/>
          </p:cNvSpPr>
          <p:nvPr>
            <p:ph type="body" idx="2"/>
          </p:nvPr>
        </p:nvSpPr>
        <p:spPr>
          <a:xfrm>
            <a:off x="4811921" y="1746150"/>
            <a:ext cx="34191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71" name="Google Shape;171;p2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a:t>
            </a:r>
            <a:r>
              <a:rPr lang="en">
                <a:solidFill>
                  <a:schemeClr val="accent1"/>
                </a:solidFill>
              </a:rPr>
              <a:t>two or three</a:t>
            </a:r>
            <a:r>
              <a:rPr lang="en"/>
              <a:t> columns</a:t>
            </a:r>
            <a:endParaRPr/>
          </a:p>
        </p:txBody>
      </p:sp>
      <p:sp>
        <p:nvSpPr>
          <p:cNvPr id="177" name="Google Shape;177;p22"/>
          <p:cNvSpPr txBox="1">
            <a:spLocks noGrp="1"/>
          </p:cNvSpPr>
          <p:nvPr>
            <p:ph type="body" idx="1"/>
          </p:nvPr>
        </p:nvSpPr>
        <p:spPr>
          <a:xfrm>
            <a:off x="913175" y="1746150"/>
            <a:ext cx="22242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78" name="Google Shape;178;p22"/>
          <p:cNvSpPr txBox="1">
            <a:spLocks noGrp="1"/>
          </p:cNvSpPr>
          <p:nvPr>
            <p:ph type="body" idx="2"/>
          </p:nvPr>
        </p:nvSpPr>
        <p:spPr>
          <a:xfrm>
            <a:off x="3427841" y="1746150"/>
            <a:ext cx="22242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79" name="Google Shape;179;p22"/>
          <p:cNvSpPr txBox="1">
            <a:spLocks noGrp="1"/>
          </p:cNvSpPr>
          <p:nvPr>
            <p:ph type="body" idx="3"/>
          </p:nvPr>
        </p:nvSpPr>
        <p:spPr>
          <a:xfrm>
            <a:off x="5942507" y="1746150"/>
            <a:ext cx="22242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80" name="Google Shape;180;p2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idx="4294967295"/>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a:t>
            </a:r>
            <a:r>
              <a:rPr lang="en">
                <a:solidFill>
                  <a:schemeClr val="accent1"/>
                </a:solidFill>
              </a:rPr>
              <a:t>compare</a:t>
            </a:r>
            <a:r>
              <a:rPr lang="en"/>
              <a:t> data</a:t>
            </a:r>
            <a:endParaRPr/>
          </a:p>
        </p:txBody>
      </p:sp>
      <p:graphicFrame>
        <p:nvGraphicFramePr>
          <p:cNvPr id="219" name="Google Shape;219;p26"/>
          <p:cNvGraphicFramePr/>
          <p:nvPr/>
        </p:nvGraphicFramePr>
        <p:xfrm>
          <a:off x="457150" y="1418456"/>
          <a:ext cx="8235600" cy="3272200"/>
        </p:xfrm>
        <a:graphic>
          <a:graphicData uri="http://schemas.openxmlformats.org/drawingml/2006/table">
            <a:tbl>
              <a:tblPr>
                <a:noFill/>
                <a:tableStyleId>{D7272734-463F-4A0B-A8D7-86DA9125DB42}</a:tableStyleId>
              </a:tblPr>
              <a:tblGrid>
                <a:gridCol w="2058900">
                  <a:extLst>
                    <a:ext uri="{9D8B030D-6E8A-4147-A177-3AD203B41FA5}">
                      <a16:colId xmlns:a16="http://schemas.microsoft.com/office/drawing/2014/main" val="20000"/>
                    </a:ext>
                  </a:extLst>
                </a:gridCol>
                <a:gridCol w="2058900">
                  <a:extLst>
                    <a:ext uri="{9D8B030D-6E8A-4147-A177-3AD203B41FA5}">
                      <a16:colId xmlns:a16="http://schemas.microsoft.com/office/drawing/2014/main" val="20001"/>
                    </a:ext>
                  </a:extLst>
                </a:gridCol>
                <a:gridCol w="2058900">
                  <a:extLst>
                    <a:ext uri="{9D8B030D-6E8A-4147-A177-3AD203B41FA5}">
                      <a16:colId xmlns:a16="http://schemas.microsoft.com/office/drawing/2014/main" val="20002"/>
                    </a:ext>
                  </a:extLst>
                </a:gridCol>
                <a:gridCol w="2058900">
                  <a:extLst>
                    <a:ext uri="{9D8B030D-6E8A-4147-A177-3AD203B41FA5}">
                      <a16:colId xmlns:a16="http://schemas.microsoft.com/office/drawing/2014/main" val="20003"/>
                    </a:ext>
                  </a:extLst>
                </a:gridCol>
              </a:tblGrid>
              <a:tr h="818050">
                <a:tc>
                  <a:txBody>
                    <a:bodyPr/>
                    <a:lstStyle/>
                    <a:p>
                      <a:pPr marL="0" lvl="0" indent="0" algn="l" rtl="0">
                        <a:spcBef>
                          <a:spcPts val="0"/>
                        </a:spcBef>
                        <a:spcAft>
                          <a:spcPts val="0"/>
                        </a:spcAft>
                        <a:buNone/>
                      </a:pPr>
                      <a:endParaRPr>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dirty="0">
                          <a:solidFill>
                            <a:schemeClr val="dk2"/>
                          </a:solidFill>
                          <a:latin typeface="Raleway"/>
                          <a:ea typeface="Raleway"/>
                          <a:cs typeface="Raleway"/>
                          <a:sym typeface="Raleway"/>
                        </a:rPr>
                        <a:t>A</a:t>
                      </a:r>
                      <a:endParaRPr sz="1100" dirty="0">
                        <a:solidFill>
                          <a:schemeClr val="dk2"/>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2"/>
                          </a:solidFill>
                          <a:latin typeface="Raleway"/>
                          <a:ea typeface="Raleway"/>
                          <a:cs typeface="Raleway"/>
                          <a:sym typeface="Raleway"/>
                        </a:rPr>
                        <a:t>B</a:t>
                      </a:r>
                      <a:endParaRPr sz="1100">
                        <a:solidFill>
                          <a:schemeClr val="dk2"/>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2"/>
                          </a:solidFill>
                          <a:latin typeface="Raleway"/>
                          <a:ea typeface="Raleway"/>
                          <a:cs typeface="Raleway"/>
                          <a:sym typeface="Raleway"/>
                        </a:rPr>
                        <a:t>C</a:t>
                      </a:r>
                      <a:endParaRPr sz="1100">
                        <a:solidFill>
                          <a:schemeClr val="dk2"/>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818050">
                <a:tc>
                  <a:txBody>
                    <a:bodyPr/>
                    <a:lstStyle/>
                    <a:p>
                      <a:pPr marL="0" lvl="0" indent="0" algn="r" rtl="0">
                        <a:spcBef>
                          <a:spcPts val="0"/>
                        </a:spcBef>
                        <a:spcAft>
                          <a:spcPts val="0"/>
                        </a:spcAft>
                        <a:buNone/>
                      </a:pPr>
                      <a:r>
                        <a:rPr lang="en" sz="1100">
                          <a:solidFill>
                            <a:schemeClr val="dk2"/>
                          </a:solidFill>
                          <a:latin typeface="Raleway"/>
                          <a:ea typeface="Raleway"/>
                          <a:cs typeface="Raleway"/>
                          <a:sym typeface="Raleway"/>
                        </a:rPr>
                        <a:t>Yellow</a:t>
                      </a:r>
                      <a:endParaRPr sz="1100">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10</a:t>
                      </a:r>
                      <a:endParaRPr b="1" dirty="0">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20</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7</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18050">
                <a:tc>
                  <a:txBody>
                    <a:bodyPr/>
                    <a:lstStyle/>
                    <a:p>
                      <a:pPr marL="0" lvl="0" indent="0" algn="r" rtl="0">
                        <a:spcBef>
                          <a:spcPts val="0"/>
                        </a:spcBef>
                        <a:spcAft>
                          <a:spcPts val="0"/>
                        </a:spcAft>
                        <a:buNone/>
                      </a:pPr>
                      <a:r>
                        <a:rPr lang="en" sz="1100">
                          <a:solidFill>
                            <a:schemeClr val="dk2"/>
                          </a:solidFill>
                          <a:latin typeface="Raleway"/>
                          <a:ea typeface="Raleway"/>
                          <a:cs typeface="Raleway"/>
                          <a:sym typeface="Raleway"/>
                        </a:rPr>
                        <a:t>Blue</a:t>
                      </a:r>
                      <a:endParaRPr sz="1100">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30</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15</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10</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18050">
                <a:tc>
                  <a:txBody>
                    <a:bodyPr/>
                    <a:lstStyle/>
                    <a:p>
                      <a:pPr marL="0" lvl="0" indent="0" algn="r" rtl="0">
                        <a:spcBef>
                          <a:spcPts val="0"/>
                        </a:spcBef>
                        <a:spcAft>
                          <a:spcPts val="0"/>
                        </a:spcAft>
                        <a:buNone/>
                      </a:pPr>
                      <a:r>
                        <a:rPr lang="en" sz="1100">
                          <a:solidFill>
                            <a:schemeClr val="dk2"/>
                          </a:solidFill>
                          <a:latin typeface="Raleway"/>
                          <a:ea typeface="Raleway"/>
                          <a:cs typeface="Raleway"/>
                          <a:sym typeface="Raleway"/>
                        </a:rPr>
                        <a:t>Orange</a:t>
                      </a:r>
                      <a:endParaRPr sz="1100">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5</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24</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16</a:t>
                      </a:r>
                      <a:endParaRPr b="1" dirty="0">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20" name="Google Shape;220;p2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2"/>
                </a:solidFill>
              </a:rPr>
              <a:t>45</a:t>
            </a:fld>
            <a:endParaRPr>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9"/>
        <p:cNvGrpSpPr/>
        <p:nvPr/>
      </p:nvGrpSpPr>
      <p:grpSpPr>
        <a:xfrm>
          <a:off x="0" y="0"/>
          <a:ext cx="0" cy="0"/>
          <a:chOff x="0" y="0"/>
          <a:chExt cx="0" cy="0"/>
        </a:xfrm>
      </p:grpSpPr>
      <p:sp>
        <p:nvSpPr>
          <p:cNvPr id="240" name="Google Shape;240;p28"/>
          <p:cNvSpPr txBox="1">
            <a:spLocks noGrp="1"/>
          </p:cNvSpPr>
          <p:nvPr>
            <p:ph type="ctrTitle" idx="4294967295"/>
          </p:nvPr>
        </p:nvSpPr>
        <p:spPr>
          <a:xfrm>
            <a:off x="685800" y="1583342"/>
            <a:ext cx="7772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600"/>
              <a:t>89,526,124</a:t>
            </a:r>
            <a:endParaRPr sz="9600"/>
          </a:p>
        </p:txBody>
      </p:sp>
      <p:sp>
        <p:nvSpPr>
          <p:cNvPr id="241" name="Google Shape;241;p28"/>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Whoa! That’s a big number, aren’t you proud?</a:t>
            </a:r>
            <a:endParaRPr/>
          </a:p>
        </p:txBody>
      </p:sp>
      <p:sp>
        <p:nvSpPr>
          <p:cNvPr id="242" name="Google Shape;242;p2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29"/>
          <p:cNvSpPr txBox="1">
            <a:spLocks noGrp="1"/>
          </p:cNvSpPr>
          <p:nvPr>
            <p:ph type="ctrTitle" idx="4294967295"/>
          </p:nvPr>
        </p:nvSpPr>
        <p:spPr>
          <a:xfrm>
            <a:off x="685800" y="648000"/>
            <a:ext cx="7772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lt1"/>
                </a:solidFill>
              </a:rPr>
              <a:t>89,526,124$</a:t>
            </a:r>
            <a:endParaRPr sz="6000">
              <a:solidFill>
                <a:schemeClr val="lt1"/>
              </a:solidFill>
            </a:endParaRPr>
          </a:p>
        </p:txBody>
      </p:sp>
      <p:sp>
        <p:nvSpPr>
          <p:cNvPr id="248" name="Google Shape;248;p29"/>
          <p:cNvSpPr txBox="1">
            <a:spLocks noGrp="1"/>
          </p:cNvSpPr>
          <p:nvPr>
            <p:ph type="subTitle" idx="4294967295"/>
          </p:nvPr>
        </p:nvSpPr>
        <p:spPr>
          <a:xfrm>
            <a:off x="685800" y="14113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That’s a lot of money</a:t>
            </a:r>
            <a:endParaRPr sz="1800"/>
          </a:p>
        </p:txBody>
      </p:sp>
      <p:sp>
        <p:nvSpPr>
          <p:cNvPr id="249" name="Google Shape;249;p29"/>
          <p:cNvSpPr txBox="1">
            <a:spLocks noGrp="1"/>
          </p:cNvSpPr>
          <p:nvPr>
            <p:ph type="ctrTitle" idx="4294967295"/>
          </p:nvPr>
        </p:nvSpPr>
        <p:spPr>
          <a:xfrm>
            <a:off x="685800" y="3276900"/>
            <a:ext cx="7772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accent1"/>
                </a:solidFill>
              </a:rPr>
              <a:t>100%</a:t>
            </a:r>
            <a:endParaRPr sz="6000">
              <a:solidFill>
                <a:schemeClr val="accent1"/>
              </a:solidFill>
            </a:endParaRPr>
          </a:p>
        </p:txBody>
      </p:sp>
      <p:sp>
        <p:nvSpPr>
          <p:cNvPr id="250" name="Google Shape;250;p29"/>
          <p:cNvSpPr txBox="1">
            <a:spLocks noGrp="1"/>
          </p:cNvSpPr>
          <p:nvPr>
            <p:ph type="subTitle" idx="4294967295"/>
          </p:nvPr>
        </p:nvSpPr>
        <p:spPr>
          <a:xfrm>
            <a:off x="685800" y="40402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Total success!</a:t>
            </a:r>
            <a:endParaRPr sz="1800"/>
          </a:p>
        </p:txBody>
      </p:sp>
      <p:sp>
        <p:nvSpPr>
          <p:cNvPr id="251" name="Google Shape;251;p29"/>
          <p:cNvSpPr txBox="1">
            <a:spLocks noGrp="1"/>
          </p:cNvSpPr>
          <p:nvPr>
            <p:ph type="ctrTitle" idx="4294967295"/>
          </p:nvPr>
        </p:nvSpPr>
        <p:spPr>
          <a:xfrm>
            <a:off x="685800" y="1962450"/>
            <a:ext cx="7772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lt1"/>
                </a:solidFill>
              </a:rPr>
              <a:t>185,244 users</a:t>
            </a:r>
            <a:endParaRPr sz="6000">
              <a:solidFill>
                <a:schemeClr val="lt1"/>
              </a:solidFill>
            </a:endParaRPr>
          </a:p>
        </p:txBody>
      </p:sp>
      <p:sp>
        <p:nvSpPr>
          <p:cNvPr id="252" name="Google Shape;252;p29"/>
          <p:cNvSpPr txBox="1">
            <a:spLocks noGrp="1"/>
          </p:cNvSpPr>
          <p:nvPr>
            <p:ph type="subTitle" idx="4294967295"/>
          </p:nvPr>
        </p:nvSpPr>
        <p:spPr>
          <a:xfrm>
            <a:off x="685800" y="272575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And a lot of users</a:t>
            </a:r>
            <a:endParaRPr sz="1800"/>
          </a:p>
        </p:txBody>
      </p:sp>
      <p:sp>
        <p:nvSpPr>
          <p:cNvPr id="253" name="Google Shape;253;p2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a:t>
            </a:r>
            <a:r>
              <a:rPr lang="en">
                <a:solidFill>
                  <a:schemeClr val="accent1"/>
                </a:solidFill>
              </a:rPr>
              <a:t>concepts</a:t>
            </a:r>
            <a:endParaRPr>
              <a:solidFill>
                <a:schemeClr val="accent1"/>
              </a:solidFill>
            </a:endParaRPr>
          </a:p>
        </p:txBody>
      </p:sp>
      <p:sp>
        <p:nvSpPr>
          <p:cNvPr id="280" name="Google Shape;280;p31"/>
          <p:cNvSpPr txBox="1">
            <a:spLocks noGrp="1"/>
          </p:cNvSpPr>
          <p:nvPr>
            <p:ph type="body" idx="1"/>
          </p:nvPr>
        </p:nvSpPr>
        <p:spPr>
          <a:xfrm>
            <a:off x="913175" y="17461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281" name="Google Shape;281;p31"/>
          <p:cNvSpPr txBox="1">
            <a:spLocks noGrp="1"/>
          </p:cNvSpPr>
          <p:nvPr>
            <p:ph type="body" idx="2"/>
          </p:nvPr>
        </p:nvSpPr>
        <p:spPr>
          <a:xfrm>
            <a:off x="3427838" y="17461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282" name="Google Shape;282;p31"/>
          <p:cNvSpPr txBox="1">
            <a:spLocks noGrp="1"/>
          </p:cNvSpPr>
          <p:nvPr>
            <p:ph type="body" idx="3"/>
          </p:nvPr>
        </p:nvSpPr>
        <p:spPr>
          <a:xfrm>
            <a:off x="5942500" y="17461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283" name="Google Shape;283;p3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284" name="Google Shape;284;p31"/>
          <p:cNvSpPr txBox="1">
            <a:spLocks noGrp="1"/>
          </p:cNvSpPr>
          <p:nvPr>
            <p:ph type="body" idx="1"/>
          </p:nvPr>
        </p:nvSpPr>
        <p:spPr>
          <a:xfrm>
            <a:off x="913175" y="30415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285" name="Google Shape;285;p31"/>
          <p:cNvSpPr txBox="1">
            <a:spLocks noGrp="1"/>
          </p:cNvSpPr>
          <p:nvPr>
            <p:ph type="body" idx="2"/>
          </p:nvPr>
        </p:nvSpPr>
        <p:spPr>
          <a:xfrm>
            <a:off x="3427838" y="30415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286" name="Google Shape;286;p31"/>
          <p:cNvSpPr txBox="1">
            <a:spLocks noGrp="1"/>
          </p:cNvSpPr>
          <p:nvPr>
            <p:ph type="body" idx="3"/>
          </p:nvPr>
        </p:nvSpPr>
        <p:spPr>
          <a:xfrm>
            <a:off x="5942500" y="30415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body" idx="1"/>
          </p:nvPr>
        </p:nvSpPr>
        <p:spPr>
          <a:xfrm>
            <a:off x="457200" y="4632750"/>
            <a:ext cx="5229000" cy="510600"/>
          </a:xfrm>
          <a:prstGeom prst="rect">
            <a:avLst/>
          </a:prstGeom>
        </p:spPr>
        <p:txBody>
          <a:bodyPr spcFirstLastPara="1" wrap="square" lIns="0" tIns="0" rIns="0" bIns="0" anchor="ctr" anchorCtr="0">
            <a:noAutofit/>
          </a:bodyPr>
          <a:lstStyle/>
          <a:p>
            <a:pPr marL="0" lvl="0" indent="0" algn="l" rtl="0">
              <a:spcBef>
                <a:spcPts val="360"/>
              </a:spcBef>
              <a:spcAft>
                <a:spcPts val="0"/>
              </a:spcAft>
              <a:buNone/>
            </a:pPr>
            <a:r>
              <a:rPr lang="en"/>
              <a:t>You can insert graphs from Excel or Google Sheets</a:t>
            </a:r>
            <a:endParaRPr/>
          </a:p>
        </p:txBody>
      </p:sp>
      <p:sp>
        <p:nvSpPr>
          <p:cNvPr id="292" name="Google Shape;292;p3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pic>
        <p:nvPicPr>
          <p:cNvPr id="293" name="Google Shape;293;p32" title="Chart"/>
          <p:cNvPicPr preferRelativeResize="0"/>
          <p:nvPr/>
        </p:nvPicPr>
        <p:blipFill>
          <a:blip r:embed="rId3">
            <a:alphaModFix/>
          </a:blip>
          <a:stretch>
            <a:fillRect/>
          </a:stretch>
        </p:blipFill>
        <p:spPr>
          <a:xfrm>
            <a:off x="2099413" y="152400"/>
            <a:ext cx="4945166" cy="432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316453" y="1582882"/>
            <a:ext cx="8511093" cy="3560618"/>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2800" dirty="0">
                <a:solidFill>
                  <a:schemeClr val="lt1"/>
                </a:solidFill>
              </a:rPr>
              <a:t>“My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a:t>
            </a:r>
            <a:br>
              <a:rPr lang="en-US" sz="2800" dirty="0">
                <a:solidFill>
                  <a:schemeClr val="lt1"/>
                </a:solidFill>
              </a:rPr>
            </a:br>
            <a:r>
              <a:rPr lang="en-US" sz="2800" dirty="0">
                <a:solidFill>
                  <a:schemeClr val="lt1"/>
                </a:solidFill>
              </a:rPr>
              <a:t>joke because there was no one on the streets.”</a:t>
            </a:r>
            <a:br>
              <a:rPr lang="en-US" sz="2800" dirty="0">
                <a:solidFill>
                  <a:schemeClr val="lt1"/>
                </a:solidFill>
              </a:rPr>
            </a:br>
            <a:r>
              <a:rPr lang="en-US" sz="2800" dirty="0">
                <a:solidFill>
                  <a:schemeClr val="accent1"/>
                </a:solidFill>
              </a:rPr>
              <a:t>Bill Schult Interview</a:t>
            </a:r>
            <a:endParaRPr lang="en-US" sz="2800" dirty="0">
              <a:solidFill>
                <a:schemeClr val="lt1"/>
              </a:solidFill>
            </a:endParaRPr>
          </a:p>
        </p:txBody>
      </p:sp>
      <p:sp>
        <p:nvSpPr>
          <p:cNvPr id="150" name="Google Shape;150;p1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7"/>
        <p:cNvGrpSpPr/>
        <p:nvPr/>
      </p:nvGrpSpPr>
      <p:grpSpPr>
        <a:xfrm>
          <a:off x="0" y="0"/>
          <a:ext cx="0" cy="0"/>
          <a:chOff x="0" y="0"/>
          <a:chExt cx="0" cy="0"/>
        </a:xfrm>
      </p:grpSpPr>
      <p:sp>
        <p:nvSpPr>
          <p:cNvPr id="298" name="Google Shape;298;p33"/>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dk1"/>
                </a:solidFill>
              </a:rPr>
              <a:t>Show and explain your web, app or software projects using these gadget templates.</a:t>
            </a:r>
            <a:endParaRPr>
              <a:solidFill>
                <a:schemeClr val="dk1"/>
              </a:solidFill>
            </a:endParaRPr>
          </a:p>
        </p:txBody>
      </p:sp>
      <p:sp>
        <p:nvSpPr>
          <p:cNvPr id="299" name="Google Shape;299;p33"/>
          <p:cNvSpPr/>
          <p:nvPr/>
        </p:nvSpPr>
        <p:spPr>
          <a:xfrm>
            <a:off x="5717125"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aleway"/>
                <a:ea typeface="Raleway"/>
                <a:cs typeface="Raleway"/>
                <a:sym typeface="Raleway"/>
              </a:rPr>
              <a:t>Place your screenshot here</a:t>
            </a:r>
            <a:endParaRPr sz="1000">
              <a:solidFill>
                <a:schemeClr val="dk2"/>
              </a:solidFill>
              <a:latin typeface="Raleway"/>
              <a:ea typeface="Raleway"/>
              <a:cs typeface="Raleway"/>
              <a:sym typeface="Raleway"/>
            </a:endParaRPr>
          </a:p>
        </p:txBody>
      </p:sp>
      <p:sp>
        <p:nvSpPr>
          <p:cNvPr id="300" name="Google Shape;300;p3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p:grpSp>
        <p:nvGrpSpPr>
          <p:cNvPr id="301" name="Google Shape;301;p33"/>
          <p:cNvGrpSpPr/>
          <p:nvPr/>
        </p:nvGrpSpPr>
        <p:grpSpPr>
          <a:xfrm>
            <a:off x="5658000" y="373572"/>
            <a:ext cx="2119546" cy="4396359"/>
            <a:chOff x="2547150" y="238125"/>
            <a:chExt cx="2525675" cy="5238750"/>
          </a:xfrm>
        </p:grpSpPr>
        <p:sp>
          <p:nvSpPr>
            <p:cNvPr id="302" name="Google Shape;302;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3"/>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Mobile</a:t>
            </a:r>
            <a:r>
              <a:rPr lang="en"/>
              <a:t> project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0"/>
        <p:cNvGrpSpPr/>
        <p:nvPr/>
      </p:nvGrpSpPr>
      <p:grpSpPr>
        <a:xfrm>
          <a:off x="0" y="0"/>
          <a:ext cx="0" cy="0"/>
          <a:chOff x="0" y="0"/>
          <a:chExt cx="0" cy="0"/>
        </a:xfrm>
      </p:grpSpPr>
      <p:sp>
        <p:nvSpPr>
          <p:cNvPr id="311" name="Google Shape;311;p34"/>
          <p:cNvSpPr/>
          <p:nvPr/>
        </p:nvSpPr>
        <p:spPr>
          <a:xfrm>
            <a:off x="5381200"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aleway"/>
                <a:ea typeface="Raleway"/>
                <a:cs typeface="Raleway"/>
                <a:sym typeface="Raleway"/>
              </a:rPr>
              <a:t>Place your screenshot here</a:t>
            </a:r>
            <a:endParaRPr sz="1000">
              <a:solidFill>
                <a:schemeClr val="dk2"/>
              </a:solidFill>
              <a:latin typeface="Raleway"/>
              <a:ea typeface="Raleway"/>
              <a:cs typeface="Raleway"/>
              <a:sym typeface="Raleway"/>
            </a:endParaRPr>
          </a:p>
        </p:txBody>
      </p:sp>
      <p:sp>
        <p:nvSpPr>
          <p:cNvPr id="312" name="Google Shape;312;p3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grpSp>
        <p:nvGrpSpPr>
          <p:cNvPr id="313" name="Google Shape;313;p34"/>
          <p:cNvGrpSpPr/>
          <p:nvPr/>
        </p:nvGrpSpPr>
        <p:grpSpPr>
          <a:xfrm>
            <a:off x="5316502" y="465959"/>
            <a:ext cx="2736410" cy="4222433"/>
            <a:chOff x="2112475" y="238125"/>
            <a:chExt cx="3395050" cy="5238750"/>
          </a:xfrm>
        </p:grpSpPr>
        <p:sp>
          <p:nvSpPr>
            <p:cNvPr id="314" name="Google Shape;314;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34"/>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dk1"/>
                </a:solidFill>
              </a:rPr>
              <a:t>Show and explain your web, app or software projects using these gadget templates.</a:t>
            </a:r>
            <a:endParaRPr>
              <a:solidFill>
                <a:schemeClr val="dk1"/>
              </a:solidFill>
            </a:endParaRPr>
          </a:p>
        </p:txBody>
      </p:sp>
      <p:sp>
        <p:nvSpPr>
          <p:cNvPr id="319" name="Google Shape;319;p34"/>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Tablet</a:t>
            </a:r>
            <a:r>
              <a:rPr lang="en"/>
              <a:t> project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3"/>
        <p:cNvGrpSpPr/>
        <p:nvPr/>
      </p:nvGrpSpPr>
      <p:grpSpPr>
        <a:xfrm>
          <a:off x="0" y="0"/>
          <a:ext cx="0" cy="0"/>
          <a:chOff x="0" y="0"/>
          <a:chExt cx="0" cy="0"/>
        </a:xfrm>
      </p:grpSpPr>
      <p:sp>
        <p:nvSpPr>
          <p:cNvPr id="324" name="Google Shape;324;p35"/>
          <p:cNvSpPr/>
          <p:nvPr/>
        </p:nvSpPr>
        <p:spPr>
          <a:xfrm>
            <a:off x="4450075" y="1305138"/>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aleway"/>
                <a:ea typeface="Raleway"/>
                <a:cs typeface="Raleway"/>
                <a:sym typeface="Raleway"/>
              </a:rPr>
              <a:t>Place your screenshot here</a:t>
            </a:r>
            <a:endParaRPr sz="1000">
              <a:solidFill>
                <a:schemeClr val="dk2"/>
              </a:solidFill>
              <a:latin typeface="Raleway"/>
              <a:ea typeface="Raleway"/>
              <a:cs typeface="Raleway"/>
              <a:sym typeface="Raleway"/>
            </a:endParaRPr>
          </a:p>
        </p:txBody>
      </p:sp>
      <p:sp>
        <p:nvSpPr>
          <p:cNvPr id="325" name="Google Shape;325;p3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grpSp>
        <p:nvGrpSpPr>
          <p:cNvPr id="326" name="Google Shape;326;p35"/>
          <p:cNvGrpSpPr/>
          <p:nvPr/>
        </p:nvGrpSpPr>
        <p:grpSpPr>
          <a:xfrm>
            <a:off x="3945224" y="1164929"/>
            <a:ext cx="4542205" cy="2661224"/>
            <a:chOff x="1177450" y="241631"/>
            <a:chExt cx="6173152" cy="3616776"/>
          </a:xfrm>
        </p:grpSpPr>
        <p:sp>
          <p:nvSpPr>
            <p:cNvPr id="327" name="Google Shape;327;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42236">
                <a:alpha val="53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1" name="Google Shape;331;p35"/>
          <p:cNvSpPr txBox="1">
            <a:spLocks noGrp="1"/>
          </p:cNvSpPr>
          <p:nvPr>
            <p:ph type="body" idx="1"/>
          </p:nvPr>
        </p:nvSpPr>
        <p:spPr>
          <a:xfrm>
            <a:off x="913175" y="1593750"/>
            <a:ext cx="2681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dk1"/>
                </a:solidFill>
              </a:rPr>
              <a:t>Show and explain your web, app or software projects using these gadget templates.</a:t>
            </a:r>
            <a:endParaRPr>
              <a:solidFill>
                <a:schemeClr val="dk1"/>
              </a:solidFill>
            </a:endParaRPr>
          </a:p>
        </p:txBody>
      </p:sp>
      <p:sp>
        <p:nvSpPr>
          <p:cNvPr id="332" name="Google Shape;332;p35"/>
          <p:cNvSpPr txBox="1">
            <a:spLocks noGrp="1"/>
          </p:cNvSpPr>
          <p:nvPr>
            <p:ph type="title"/>
          </p:nvPr>
        </p:nvSpPr>
        <p:spPr>
          <a:xfrm>
            <a:off x="913175" y="834175"/>
            <a:ext cx="2681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Desktop</a:t>
            </a:r>
            <a:r>
              <a:rPr lang="en"/>
              <a:t> project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6"/>
        <p:cNvGrpSpPr/>
        <p:nvPr/>
      </p:nvGrpSpPr>
      <p:grpSpPr>
        <a:xfrm>
          <a:off x="0" y="0"/>
          <a:ext cx="0" cy="0"/>
          <a:chOff x="0" y="0"/>
          <a:chExt cx="0" cy="0"/>
        </a:xfrm>
      </p:grpSpPr>
      <p:sp>
        <p:nvSpPr>
          <p:cNvPr id="337" name="Google Shape;337;p36"/>
          <p:cNvSpPr txBox="1">
            <a:spLocks noGrp="1"/>
          </p:cNvSpPr>
          <p:nvPr>
            <p:ph type="title"/>
          </p:nvPr>
        </p:nvSpPr>
        <p:spPr>
          <a:xfrm>
            <a:off x="913175" y="1103100"/>
            <a:ext cx="4190400" cy="1199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solidFill>
                  <a:schemeClr val="accent1"/>
                </a:solidFill>
              </a:rPr>
              <a:t>Thanks!</a:t>
            </a:r>
            <a:endParaRPr sz="7200">
              <a:solidFill>
                <a:schemeClr val="accent1"/>
              </a:solidFill>
            </a:endParaRPr>
          </a:p>
        </p:txBody>
      </p:sp>
      <p:sp>
        <p:nvSpPr>
          <p:cNvPr id="338" name="Google Shape;338;p36"/>
          <p:cNvSpPr txBox="1">
            <a:spLocks noGrp="1"/>
          </p:cNvSpPr>
          <p:nvPr>
            <p:ph type="body" idx="1"/>
          </p:nvPr>
        </p:nvSpPr>
        <p:spPr>
          <a:xfrm>
            <a:off x="913175" y="2282400"/>
            <a:ext cx="3467100" cy="1758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lt1"/>
                </a:solidFill>
              </a:rPr>
              <a:t>You can find me at:</a:t>
            </a:r>
            <a:endParaRPr>
              <a:solidFill>
                <a:schemeClr val="lt1"/>
              </a:solidFill>
            </a:endParaRPr>
          </a:p>
          <a:p>
            <a:pPr marL="457200" lvl="0" indent="-355600" algn="l" rtl="0">
              <a:spcBef>
                <a:spcPts val="600"/>
              </a:spcBef>
              <a:spcAft>
                <a:spcPts val="0"/>
              </a:spcAft>
              <a:buSzPts val="2000"/>
              <a:buChar char="╸"/>
            </a:pPr>
            <a:r>
              <a:rPr lang="en">
                <a:solidFill>
                  <a:schemeClr val="lt1"/>
                </a:solidFill>
              </a:rPr>
              <a:t>@username</a:t>
            </a:r>
            <a:endParaRPr>
              <a:solidFill>
                <a:schemeClr val="lt1"/>
              </a:solidFill>
            </a:endParaRPr>
          </a:p>
          <a:p>
            <a:pPr marL="457200" lvl="0" indent="-355600" algn="l" rtl="0">
              <a:spcBef>
                <a:spcPts val="0"/>
              </a:spcBef>
              <a:spcAft>
                <a:spcPts val="0"/>
              </a:spcAft>
              <a:buSzPts val="2000"/>
              <a:buChar char="╸"/>
            </a:pPr>
            <a:r>
              <a:rPr lang="en">
                <a:solidFill>
                  <a:schemeClr val="lt1"/>
                </a:solidFill>
              </a:rPr>
              <a:t>user@mail.me</a:t>
            </a:r>
            <a:endParaRPr>
              <a:solidFill>
                <a:schemeClr val="lt1"/>
              </a:solidFill>
            </a:endParaRPr>
          </a:p>
        </p:txBody>
      </p:sp>
      <p:sp>
        <p:nvSpPr>
          <p:cNvPr id="339" name="Google Shape;339;p3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p:pic>
        <p:nvPicPr>
          <p:cNvPr id="340" name="Google Shape;340;p36"/>
          <p:cNvPicPr preferRelativeResize="0"/>
          <p:nvPr/>
        </p:nvPicPr>
        <p:blipFill rotWithShape="1">
          <a:blip r:embed="rId3">
            <a:alphaModFix/>
          </a:blip>
          <a:srcRect t="16666" b="16666"/>
          <a:stretch/>
        </p:blipFill>
        <p:spPr>
          <a:xfrm>
            <a:off x="4773135" y="-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346" name="Google Shape;346;p37"/>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Special thanks to all the people who made and released these awesome resources for free:</a:t>
            </a:r>
            <a:endParaRPr sz="2000"/>
          </a:p>
          <a:p>
            <a:pPr marL="457200" lvl="0" indent="-355600" algn="l" rtl="0">
              <a:lnSpc>
                <a:spcPct val="115000"/>
              </a:lnSpc>
              <a:spcBef>
                <a:spcPts val="600"/>
              </a:spcBef>
              <a:spcAft>
                <a:spcPts val="0"/>
              </a:spcAft>
              <a:buSzPts val="2000"/>
              <a:buChar char="╸"/>
            </a:pPr>
            <a:r>
              <a:rPr lang="en" sz="2000"/>
              <a:t>Presentation template by </a:t>
            </a:r>
            <a:r>
              <a:rPr lang="en" sz="2000" u="sng">
                <a:solidFill>
                  <a:schemeClr val="hlink"/>
                </a:solidFill>
                <a:hlinkClick r:id="rId3"/>
              </a:rPr>
              <a:t>SlidesCarnival</a:t>
            </a:r>
            <a:endParaRPr sz="2000"/>
          </a:p>
          <a:p>
            <a:pPr marL="457200" lvl="0" indent="-355600" algn="l" rtl="0">
              <a:lnSpc>
                <a:spcPct val="115000"/>
              </a:lnSpc>
              <a:spcBef>
                <a:spcPts val="0"/>
              </a:spcBef>
              <a:spcAft>
                <a:spcPts val="0"/>
              </a:spcAft>
              <a:buSzPts val="2000"/>
              <a:buChar char="╸"/>
            </a:pPr>
            <a:r>
              <a:rPr lang="en" sz="2000"/>
              <a:t>Photographs by </a:t>
            </a:r>
            <a:r>
              <a:rPr lang="en" sz="2000" u="sng">
                <a:solidFill>
                  <a:schemeClr val="hlink"/>
                </a:solidFill>
                <a:hlinkClick r:id="rId4"/>
              </a:rPr>
              <a:t>Unsplash</a:t>
            </a:r>
            <a:endParaRPr sz="2000"/>
          </a:p>
        </p:txBody>
      </p:sp>
      <p:sp>
        <p:nvSpPr>
          <p:cNvPr id="347" name="Google Shape;347;p3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353" name="Google Shape;353;p38"/>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Red Hat Display</a:t>
            </a:r>
            <a:endParaRPr sz="1400"/>
          </a:p>
          <a:p>
            <a:pPr marL="457200" lvl="0" indent="-317500" algn="l" rtl="0">
              <a:lnSpc>
                <a:spcPct val="115000"/>
              </a:lnSpc>
              <a:spcBef>
                <a:spcPts val="0"/>
              </a:spcBef>
              <a:spcAft>
                <a:spcPts val="0"/>
              </a:spcAft>
              <a:buSzPts val="1400"/>
              <a:buChar char="╸"/>
            </a:pPr>
            <a:r>
              <a:rPr lang="en" sz="1400"/>
              <a:t>Body copy: Raleway</a:t>
            </a:r>
            <a:endParaRPr sz="1400"/>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chemeClr val="hlink"/>
                </a:solidFill>
                <a:hlinkClick r:id="rId3"/>
              </a:rPr>
              <a:t>https://www.fontsquirrel.com/fonts/red-hat</a:t>
            </a:r>
            <a:endParaRPr sz="1400"/>
          </a:p>
          <a:p>
            <a:pPr marL="0" lvl="0" indent="0" algn="l" rtl="0">
              <a:lnSpc>
                <a:spcPct val="115000"/>
              </a:lnSpc>
              <a:spcBef>
                <a:spcPts val="600"/>
              </a:spcBef>
              <a:spcAft>
                <a:spcPts val="0"/>
              </a:spcAft>
              <a:buNone/>
            </a:pPr>
            <a:r>
              <a:rPr lang="en" sz="1400" u="sng">
                <a:solidFill>
                  <a:schemeClr val="hlink"/>
                </a:solidFill>
                <a:hlinkClick r:id="rId4"/>
              </a:rPr>
              <a:t>https://www.fontsquirrel.com/fonts/raleway</a:t>
            </a:r>
            <a:endParaRPr sz="1400"/>
          </a:p>
          <a:p>
            <a:pPr marL="0" lvl="0" indent="0" algn="l" rtl="0">
              <a:lnSpc>
                <a:spcPct val="115000"/>
              </a:lnSpc>
              <a:spcBef>
                <a:spcPts val="600"/>
              </a:spcBef>
              <a:spcAft>
                <a:spcPts val="0"/>
              </a:spcAft>
              <a:buNone/>
            </a:pPr>
            <a:endParaRPr sz="1400"/>
          </a:p>
        </p:txBody>
      </p:sp>
      <p:sp>
        <p:nvSpPr>
          <p:cNvPr id="354" name="Google Shape;354;p38"/>
          <p:cNvSpPr txBox="1"/>
          <p:nvPr/>
        </p:nvSpPr>
        <p:spPr>
          <a:xfrm>
            <a:off x="913175" y="4017800"/>
            <a:ext cx="73305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Raleway"/>
                <a:ea typeface="Raleway"/>
                <a:cs typeface="Raleway"/>
                <a:sym typeface="Raleway"/>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1200">
              <a:solidFill>
                <a:schemeClr val="accent1"/>
              </a:solidFill>
              <a:latin typeface="Raleway"/>
              <a:ea typeface="Raleway"/>
              <a:cs typeface="Raleway"/>
              <a:sym typeface="Raleway"/>
            </a:endParaRPr>
          </a:p>
          <a:p>
            <a:pPr marL="0" lvl="0" indent="0" algn="l" rtl="0">
              <a:spcBef>
                <a:spcPts val="0"/>
              </a:spcBef>
              <a:spcAft>
                <a:spcPts val="0"/>
              </a:spcAft>
              <a:buNone/>
            </a:pPr>
            <a:endParaRPr sz="1200">
              <a:solidFill>
                <a:schemeClr val="accent1"/>
              </a:solidFill>
              <a:latin typeface="Raleway"/>
              <a:ea typeface="Raleway"/>
              <a:cs typeface="Raleway"/>
              <a:sym typeface="Raleway"/>
            </a:endParaRPr>
          </a:p>
        </p:txBody>
      </p:sp>
      <p:sp>
        <p:nvSpPr>
          <p:cNvPr id="355" name="Google Shape;355;p3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ctrTitle"/>
          </p:nvPr>
        </p:nvSpPr>
        <p:spPr>
          <a:xfrm>
            <a:off x="1561925" y="3020412"/>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361" name="Google Shape;361;p39"/>
          <p:cNvSpPr txBox="1">
            <a:spLocks noGrp="1"/>
          </p:cNvSpPr>
          <p:nvPr>
            <p:ph type="subTitle" idx="1"/>
          </p:nvPr>
        </p:nvSpPr>
        <p:spPr>
          <a:xfrm>
            <a:off x="1561925" y="3533375"/>
            <a:ext cx="7003800" cy="27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For Business Plans, Marketing Plans, Project Proposals, Lessons, etc</a:t>
            </a:r>
            <a:endParaRPr/>
          </a:p>
        </p:txBody>
      </p:sp>
      <p:sp>
        <p:nvSpPr>
          <p:cNvPr id="362" name="Google Shape;362;p39"/>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a:solidFill>
                  <a:schemeClr val="lt1"/>
                </a:solidFill>
                <a:latin typeface="Red Hat Display Black"/>
                <a:ea typeface="Red Hat Display Black"/>
                <a:cs typeface="Red Hat Display Black"/>
                <a:sym typeface="Red Hat Display Black"/>
              </a:rPr>
              <a:t>2</a:t>
            </a:r>
            <a:endParaRPr sz="7200">
              <a:solidFill>
                <a:schemeClr val="lt1"/>
              </a:solidFill>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368" name="Google Shape;368;p4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a:p>
        </p:txBody>
      </p:sp>
      <p:sp>
        <p:nvSpPr>
          <p:cNvPr id="369" name="Google Shape;369;p40"/>
          <p:cNvSpPr/>
          <p:nvPr/>
        </p:nvSpPr>
        <p:spPr>
          <a:xfrm>
            <a:off x="7563638"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DEC</a:t>
            </a:r>
            <a:endParaRPr sz="1000">
              <a:solidFill>
                <a:schemeClr val="lt1"/>
              </a:solidFill>
              <a:latin typeface="Raleway"/>
              <a:ea typeface="Raleway"/>
              <a:cs typeface="Raleway"/>
              <a:sym typeface="Raleway"/>
            </a:endParaRPr>
          </a:p>
        </p:txBody>
      </p:sp>
      <p:sp>
        <p:nvSpPr>
          <p:cNvPr id="370" name="Google Shape;370;p40"/>
          <p:cNvSpPr/>
          <p:nvPr/>
        </p:nvSpPr>
        <p:spPr>
          <a:xfrm>
            <a:off x="6918194"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NOV</a:t>
            </a:r>
            <a:endParaRPr sz="1000">
              <a:solidFill>
                <a:schemeClr val="lt1"/>
              </a:solidFill>
              <a:latin typeface="Raleway"/>
              <a:ea typeface="Raleway"/>
              <a:cs typeface="Raleway"/>
              <a:sym typeface="Raleway"/>
            </a:endParaRPr>
          </a:p>
        </p:txBody>
      </p:sp>
      <p:sp>
        <p:nvSpPr>
          <p:cNvPr id="371" name="Google Shape;371;p40"/>
          <p:cNvSpPr/>
          <p:nvPr/>
        </p:nvSpPr>
        <p:spPr>
          <a:xfrm>
            <a:off x="6272751"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OCT</a:t>
            </a:r>
            <a:endParaRPr sz="1000">
              <a:solidFill>
                <a:schemeClr val="lt1"/>
              </a:solidFill>
              <a:latin typeface="Raleway"/>
              <a:ea typeface="Raleway"/>
              <a:cs typeface="Raleway"/>
              <a:sym typeface="Raleway"/>
            </a:endParaRPr>
          </a:p>
        </p:txBody>
      </p:sp>
      <p:sp>
        <p:nvSpPr>
          <p:cNvPr id="372" name="Google Shape;372;p40"/>
          <p:cNvSpPr/>
          <p:nvPr/>
        </p:nvSpPr>
        <p:spPr>
          <a:xfrm>
            <a:off x="5627308"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SEP</a:t>
            </a:r>
            <a:endParaRPr sz="1000">
              <a:solidFill>
                <a:schemeClr val="lt1"/>
              </a:solidFill>
              <a:latin typeface="Raleway"/>
              <a:ea typeface="Raleway"/>
              <a:cs typeface="Raleway"/>
              <a:sym typeface="Raleway"/>
            </a:endParaRPr>
          </a:p>
        </p:txBody>
      </p:sp>
      <p:sp>
        <p:nvSpPr>
          <p:cNvPr id="373" name="Google Shape;373;p40"/>
          <p:cNvSpPr/>
          <p:nvPr/>
        </p:nvSpPr>
        <p:spPr>
          <a:xfrm>
            <a:off x="4981865"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AUG</a:t>
            </a:r>
            <a:endParaRPr sz="1000">
              <a:solidFill>
                <a:schemeClr val="lt1"/>
              </a:solidFill>
              <a:latin typeface="Raleway"/>
              <a:ea typeface="Raleway"/>
              <a:cs typeface="Raleway"/>
              <a:sym typeface="Raleway"/>
            </a:endParaRPr>
          </a:p>
        </p:txBody>
      </p:sp>
      <p:sp>
        <p:nvSpPr>
          <p:cNvPr id="374" name="Google Shape;374;p40"/>
          <p:cNvSpPr/>
          <p:nvPr/>
        </p:nvSpPr>
        <p:spPr>
          <a:xfrm>
            <a:off x="4336422"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JUL</a:t>
            </a:r>
            <a:endParaRPr sz="1000">
              <a:solidFill>
                <a:schemeClr val="lt1"/>
              </a:solidFill>
              <a:latin typeface="Raleway"/>
              <a:ea typeface="Raleway"/>
              <a:cs typeface="Raleway"/>
              <a:sym typeface="Raleway"/>
            </a:endParaRPr>
          </a:p>
        </p:txBody>
      </p:sp>
      <p:sp>
        <p:nvSpPr>
          <p:cNvPr id="375" name="Google Shape;375;p40"/>
          <p:cNvSpPr/>
          <p:nvPr/>
        </p:nvSpPr>
        <p:spPr>
          <a:xfrm>
            <a:off x="3690979"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JUN</a:t>
            </a:r>
            <a:endParaRPr sz="1000">
              <a:solidFill>
                <a:schemeClr val="lt1"/>
              </a:solidFill>
              <a:latin typeface="Raleway"/>
              <a:ea typeface="Raleway"/>
              <a:cs typeface="Raleway"/>
              <a:sym typeface="Raleway"/>
            </a:endParaRPr>
          </a:p>
        </p:txBody>
      </p:sp>
      <p:sp>
        <p:nvSpPr>
          <p:cNvPr id="376" name="Google Shape;376;p40"/>
          <p:cNvSpPr/>
          <p:nvPr/>
        </p:nvSpPr>
        <p:spPr>
          <a:xfrm>
            <a:off x="3045536"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MAY</a:t>
            </a:r>
            <a:endParaRPr sz="1000">
              <a:solidFill>
                <a:schemeClr val="lt1"/>
              </a:solidFill>
              <a:latin typeface="Raleway"/>
              <a:ea typeface="Raleway"/>
              <a:cs typeface="Raleway"/>
              <a:sym typeface="Raleway"/>
            </a:endParaRPr>
          </a:p>
        </p:txBody>
      </p:sp>
      <p:sp>
        <p:nvSpPr>
          <p:cNvPr id="377" name="Google Shape;377;p40"/>
          <p:cNvSpPr/>
          <p:nvPr/>
        </p:nvSpPr>
        <p:spPr>
          <a:xfrm>
            <a:off x="2400093"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APR</a:t>
            </a:r>
            <a:endParaRPr sz="1000">
              <a:solidFill>
                <a:schemeClr val="lt1"/>
              </a:solidFill>
              <a:latin typeface="Raleway"/>
              <a:ea typeface="Raleway"/>
              <a:cs typeface="Raleway"/>
              <a:sym typeface="Raleway"/>
            </a:endParaRPr>
          </a:p>
        </p:txBody>
      </p:sp>
      <p:sp>
        <p:nvSpPr>
          <p:cNvPr id="378" name="Google Shape;378;p40"/>
          <p:cNvSpPr/>
          <p:nvPr/>
        </p:nvSpPr>
        <p:spPr>
          <a:xfrm>
            <a:off x="1754650"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MAR</a:t>
            </a:r>
            <a:endParaRPr sz="1000">
              <a:solidFill>
                <a:schemeClr val="lt1"/>
              </a:solidFill>
              <a:latin typeface="Raleway"/>
              <a:ea typeface="Raleway"/>
              <a:cs typeface="Raleway"/>
              <a:sym typeface="Raleway"/>
            </a:endParaRPr>
          </a:p>
        </p:txBody>
      </p:sp>
      <p:sp>
        <p:nvSpPr>
          <p:cNvPr id="379" name="Google Shape;379;p40"/>
          <p:cNvSpPr/>
          <p:nvPr/>
        </p:nvSpPr>
        <p:spPr>
          <a:xfrm>
            <a:off x="1109206"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FEB</a:t>
            </a:r>
            <a:endParaRPr sz="1000">
              <a:solidFill>
                <a:schemeClr val="lt1"/>
              </a:solidFill>
              <a:latin typeface="Raleway"/>
              <a:ea typeface="Raleway"/>
              <a:cs typeface="Raleway"/>
              <a:sym typeface="Raleway"/>
            </a:endParaRPr>
          </a:p>
        </p:txBody>
      </p:sp>
      <p:sp>
        <p:nvSpPr>
          <p:cNvPr id="380" name="Google Shape;380;p40"/>
          <p:cNvSpPr/>
          <p:nvPr/>
        </p:nvSpPr>
        <p:spPr>
          <a:xfrm>
            <a:off x="463763"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JAN</a:t>
            </a:r>
            <a:endParaRPr sz="1000">
              <a:solidFill>
                <a:schemeClr val="lt1"/>
              </a:solidFill>
              <a:latin typeface="Raleway"/>
              <a:ea typeface="Raleway"/>
              <a:cs typeface="Raleway"/>
              <a:sym typeface="Raleway"/>
            </a:endParaRPr>
          </a:p>
        </p:txBody>
      </p:sp>
      <p:sp>
        <p:nvSpPr>
          <p:cNvPr id="381" name="Google Shape;381;p40"/>
          <p:cNvSpPr/>
          <p:nvPr/>
        </p:nvSpPr>
        <p:spPr>
          <a:xfrm>
            <a:off x="0" y="2755950"/>
            <a:ext cx="623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82" name="Google Shape;382;p40"/>
          <p:cNvCxnSpPr/>
          <p:nvPr/>
        </p:nvCxnSpPr>
        <p:spPr>
          <a:xfrm rot="10800000">
            <a:off x="751868"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3" name="Google Shape;383;p40"/>
          <p:cNvSpPr txBox="1"/>
          <p:nvPr/>
        </p:nvSpPr>
        <p:spPr>
          <a:xfrm>
            <a:off x="711755"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384" name="Google Shape;384;p40"/>
          <p:cNvCxnSpPr/>
          <p:nvPr/>
        </p:nvCxnSpPr>
        <p:spPr>
          <a:xfrm rot="10800000">
            <a:off x="2043797"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5" name="Google Shape;385;p40"/>
          <p:cNvSpPr txBox="1"/>
          <p:nvPr/>
        </p:nvSpPr>
        <p:spPr>
          <a:xfrm>
            <a:off x="2005158"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cxnSp>
        <p:nvCxnSpPr>
          <p:cNvPr id="386" name="Google Shape;386;p40"/>
          <p:cNvCxnSpPr/>
          <p:nvPr/>
        </p:nvCxnSpPr>
        <p:spPr>
          <a:xfrm rot="10800000">
            <a:off x="3335726"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7" name="Google Shape;387;p40"/>
          <p:cNvSpPr txBox="1"/>
          <p:nvPr/>
        </p:nvSpPr>
        <p:spPr>
          <a:xfrm>
            <a:off x="3298561"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cxnSp>
        <p:nvCxnSpPr>
          <p:cNvPr id="388" name="Google Shape;388;p40"/>
          <p:cNvCxnSpPr/>
          <p:nvPr/>
        </p:nvCxnSpPr>
        <p:spPr>
          <a:xfrm rot="10800000">
            <a:off x="4627656"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9" name="Google Shape;389;p40"/>
          <p:cNvSpPr txBox="1"/>
          <p:nvPr/>
        </p:nvSpPr>
        <p:spPr>
          <a:xfrm>
            <a:off x="4591963"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cxnSp>
        <p:nvCxnSpPr>
          <p:cNvPr id="390" name="Google Shape;390;p40"/>
          <p:cNvCxnSpPr/>
          <p:nvPr/>
        </p:nvCxnSpPr>
        <p:spPr>
          <a:xfrm rot="10800000">
            <a:off x="5919585"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91" name="Google Shape;391;p40"/>
          <p:cNvSpPr txBox="1"/>
          <p:nvPr/>
        </p:nvSpPr>
        <p:spPr>
          <a:xfrm>
            <a:off x="5885366"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cxnSp>
        <p:nvCxnSpPr>
          <p:cNvPr id="392" name="Google Shape;392;p40"/>
          <p:cNvCxnSpPr/>
          <p:nvPr/>
        </p:nvCxnSpPr>
        <p:spPr>
          <a:xfrm rot="10800000">
            <a:off x="7211514"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93" name="Google Shape;393;p40"/>
          <p:cNvSpPr txBox="1"/>
          <p:nvPr/>
        </p:nvSpPr>
        <p:spPr>
          <a:xfrm>
            <a:off x="7178769"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394" name="Google Shape;394;p40"/>
          <p:cNvCxnSpPr/>
          <p:nvPr/>
        </p:nvCxnSpPr>
        <p:spPr>
          <a:xfrm rot="10800000">
            <a:off x="1407754"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5" name="Google Shape;395;p40"/>
          <p:cNvSpPr txBox="1"/>
          <p:nvPr/>
        </p:nvSpPr>
        <p:spPr>
          <a:xfrm>
            <a:off x="1339170"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cxnSp>
        <p:nvCxnSpPr>
          <p:cNvPr id="396" name="Google Shape;396;p40"/>
          <p:cNvCxnSpPr/>
          <p:nvPr/>
        </p:nvCxnSpPr>
        <p:spPr>
          <a:xfrm rot="10800000">
            <a:off x="2699683"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7" name="Google Shape;397;p40"/>
          <p:cNvSpPr txBox="1"/>
          <p:nvPr/>
        </p:nvSpPr>
        <p:spPr>
          <a:xfrm>
            <a:off x="2640058"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cxnSp>
        <p:nvCxnSpPr>
          <p:cNvPr id="398" name="Google Shape;398;p40"/>
          <p:cNvCxnSpPr/>
          <p:nvPr/>
        </p:nvCxnSpPr>
        <p:spPr>
          <a:xfrm rot="10800000">
            <a:off x="3991612"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9" name="Google Shape;399;p40"/>
          <p:cNvSpPr txBox="1"/>
          <p:nvPr/>
        </p:nvSpPr>
        <p:spPr>
          <a:xfrm>
            <a:off x="3940945"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400" name="Google Shape;400;p40"/>
          <p:cNvCxnSpPr/>
          <p:nvPr/>
        </p:nvCxnSpPr>
        <p:spPr>
          <a:xfrm rot="10800000">
            <a:off x="5283542"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1" name="Google Shape;401;p40"/>
          <p:cNvSpPr txBox="1"/>
          <p:nvPr/>
        </p:nvSpPr>
        <p:spPr>
          <a:xfrm>
            <a:off x="5241832"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cxnSp>
        <p:nvCxnSpPr>
          <p:cNvPr id="402" name="Google Shape;402;p40"/>
          <p:cNvCxnSpPr/>
          <p:nvPr/>
        </p:nvCxnSpPr>
        <p:spPr>
          <a:xfrm rot="10800000">
            <a:off x="6575471"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3" name="Google Shape;403;p40"/>
          <p:cNvSpPr txBox="1"/>
          <p:nvPr/>
        </p:nvSpPr>
        <p:spPr>
          <a:xfrm>
            <a:off x="6542719"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cxnSp>
        <p:nvCxnSpPr>
          <p:cNvPr id="404" name="Google Shape;404;p40"/>
          <p:cNvCxnSpPr/>
          <p:nvPr/>
        </p:nvCxnSpPr>
        <p:spPr>
          <a:xfrm rot="10800000">
            <a:off x="7867400"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5" name="Google Shape;405;p40"/>
          <p:cNvSpPr txBox="1"/>
          <p:nvPr/>
        </p:nvSpPr>
        <p:spPr>
          <a:xfrm>
            <a:off x="7830450" y="3648150"/>
            <a:ext cx="101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411" name="Google Shape;411;p4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412" name="Google Shape;412;p41"/>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1"/>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4" name="Google Shape;414;p41"/>
          <p:cNvGrpSpPr/>
          <p:nvPr/>
        </p:nvGrpSpPr>
        <p:grpSpPr>
          <a:xfrm>
            <a:off x="1786339" y="1855801"/>
            <a:ext cx="473400" cy="473400"/>
            <a:chOff x="1786339" y="1855801"/>
            <a:chExt cx="473400" cy="473400"/>
          </a:xfrm>
        </p:grpSpPr>
        <p:sp>
          <p:nvSpPr>
            <p:cNvPr id="415" name="Google Shape;415;p41"/>
            <p:cNvSpPr/>
            <p:nvPr/>
          </p:nvSpPr>
          <p:spPr>
            <a:xfrm rot="8100000">
              <a:off x="1855667" y="19251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955989" y="20188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1</a:t>
              </a:r>
              <a:endParaRPr sz="600">
                <a:solidFill>
                  <a:schemeClr val="dk2"/>
                </a:solidFill>
                <a:latin typeface="Raleway"/>
                <a:ea typeface="Raleway"/>
                <a:cs typeface="Raleway"/>
                <a:sym typeface="Raleway"/>
              </a:endParaRPr>
            </a:p>
          </p:txBody>
        </p:sp>
      </p:grpSp>
      <p:grpSp>
        <p:nvGrpSpPr>
          <p:cNvPr id="417" name="Google Shape;417;p41"/>
          <p:cNvGrpSpPr/>
          <p:nvPr/>
        </p:nvGrpSpPr>
        <p:grpSpPr>
          <a:xfrm>
            <a:off x="3814414" y="1855801"/>
            <a:ext cx="473400" cy="473400"/>
            <a:chOff x="3814414" y="1855801"/>
            <a:chExt cx="473400" cy="473400"/>
          </a:xfrm>
        </p:grpSpPr>
        <p:sp>
          <p:nvSpPr>
            <p:cNvPr id="418" name="Google Shape;418;p41"/>
            <p:cNvSpPr/>
            <p:nvPr/>
          </p:nvSpPr>
          <p:spPr>
            <a:xfrm rot="8100000">
              <a:off x="3883742" y="19251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3984064" y="20188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3</a:t>
              </a:r>
              <a:endParaRPr sz="600">
                <a:solidFill>
                  <a:schemeClr val="dk2"/>
                </a:solidFill>
                <a:latin typeface="Raleway"/>
                <a:ea typeface="Raleway"/>
                <a:cs typeface="Raleway"/>
                <a:sym typeface="Raleway"/>
              </a:endParaRPr>
            </a:p>
          </p:txBody>
        </p:sp>
      </p:grpSp>
      <p:grpSp>
        <p:nvGrpSpPr>
          <p:cNvPr id="420" name="Google Shape;420;p41"/>
          <p:cNvGrpSpPr/>
          <p:nvPr/>
        </p:nvGrpSpPr>
        <p:grpSpPr>
          <a:xfrm>
            <a:off x="5842489" y="1855801"/>
            <a:ext cx="473400" cy="473400"/>
            <a:chOff x="5842489" y="1855801"/>
            <a:chExt cx="473400" cy="473400"/>
          </a:xfrm>
        </p:grpSpPr>
        <p:sp>
          <p:nvSpPr>
            <p:cNvPr id="421" name="Google Shape;421;p41"/>
            <p:cNvSpPr/>
            <p:nvPr/>
          </p:nvSpPr>
          <p:spPr>
            <a:xfrm rot="8100000">
              <a:off x="5911817" y="19251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6012139" y="20188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5</a:t>
              </a:r>
              <a:endParaRPr sz="600">
                <a:solidFill>
                  <a:schemeClr val="dk2"/>
                </a:solidFill>
                <a:latin typeface="Raleway"/>
                <a:ea typeface="Raleway"/>
                <a:cs typeface="Raleway"/>
                <a:sym typeface="Raleway"/>
              </a:endParaRPr>
            </a:p>
          </p:txBody>
        </p:sp>
      </p:grpSp>
      <p:grpSp>
        <p:nvGrpSpPr>
          <p:cNvPr id="423" name="Google Shape;423;p41"/>
          <p:cNvGrpSpPr/>
          <p:nvPr/>
        </p:nvGrpSpPr>
        <p:grpSpPr>
          <a:xfrm>
            <a:off x="6880814" y="3728700"/>
            <a:ext cx="473400" cy="473400"/>
            <a:chOff x="6880814" y="3728700"/>
            <a:chExt cx="473400" cy="473400"/>
          </a:xfrm>
        </p:grpSpPr>
        <p:sp>
          <p:nvSpPr>
            <p:cNvPr id="424" name="Google Shape;424;p41"/>
            <p:cNvSpPr/>
            <p:nvPr/>
          </p:nvSpPr>
          <p:spPr>
            <a:xfrm rot="-2700000">
              <a:off x="6950142" y="37980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flipH="1">
              <a:off x="7050464" y="39049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6</a:t>
              </a:r>
              <a:endParaRPr sz="600">
                <a:solidFill>
                  <a:schemeClr val="dk2"/>
                </a:solidFill>
                <a:latin typeface="Raleway"/>
                <a:ea typeface="Raleway"/>
                <a:cs typeface="Raleway"/>
                <a:sym typeface="Raleway"/>
              </a:endParaRPr>
            </a:p>
          </p:txBody>
        </p:sp>
      </p:grpSp>
      <p:grpSp>
        <p:nvGrpSpPr>
          <p:cNvPr id="426" name="Google Shape;426;p41"/>
          <p:cNvGrpSpPr/>
          <p:nvPr/>
        </p:nvGrpSpPr>
        <p:grpSpPr>
          <a:xfrm>
            <a:off x="4852739" y="3728700"/>
            <a:ext cx="473400" cy="473400"/>
            <a:chOff x="4852739" y="3728700"/>
            <a:chExt cx="473400" cy="473400"/>
          </a:xfrm>
        </p:grpSpPr>
        <p:sp>
          <p:nvSpPr>
            <p:cNvPr id="427" name="Google Shape;427;p41"/>
            <p:cNvSpPr/>
            <p:nvPr/>
          </p:nvSpPr>
          <p:spPr>
            <a:xfrm rot="-2700000">
              <a:off x="4922067" y="37980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flipH="1">
              <a:off x="5022389" y="39049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4</a:t>
              </a:r>
              <a:endParaRPr sz="600">
                <a:solidFill>
                  <a:schemeClr val="dk2"/>
                </a:solidFill>
                <a:latin typeface="Raleway"/>
                <a:ea typeface="Raleway"/>
                <a:cs typeface="Raleway"/>
                <a:sym typeface="Raleway"/>
              </a:endParaRPr>
            </a:p>
          </p:txBody>
        </p:sp>
      </p:grpSp>
      <p:grpSp>
        <p:nvGrpSpPr>
          <p:cNvPr id="429" name="Google Shape;429;p41"/>
          <p:cNvGrpSpPr/>
          <p:nvPr/>
        </p:nvGrpSpPr>
        <p:grpSpPr>
          <a:xfrm>
            <a:off x="2824664" y="3728700"/>
            <a:ext cx="473400" cy="473400"/>
            <a:chOff x="2824664" y="3728700"/>
            <a:chExt cx="473400" cy="473400"/>
          </a:xfrm>
        </p:grpSpPr>
        <p:sp>
          <p:nvSpPr>
            <p:cNvPr id="430" name="Google Shape;430;p41"/>
            <p:cNvSpPr/>
            <p:nvPr/>
          </p:nvSpPr>
          <p:spPr>
            <a:xfrm rot="-2700000">
              <a:off x="2893992" y="37980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flipH="1">
              <a:off x="2994314" y="39049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2</a:t>
              </a:r>
              <a:endParaRPr sz="600">
                <a:solidFill>
                  <a:schemeClr val="dk2"/>
                </a:solidFill>
                <a:latin typeface="Raleway"/>
                <a:ea typeface="Raleway"/>
                <a:cs typeface="Raleway"/>
                <a:sym typeface="Raleway"/>
              </a:endParaRPr>
            </a:p>
          </p:txBody>
        </p:sp>
      </p:grpSp>
      <p:sp>
        <p:nvSpPr>
          <p:cNvPr id="432" name="Google Shape;432;p41"/>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sp>
        <p:nvSpPr>
          <p:cNvPr id="433" name="Google Shape;433;p41"/>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sp>
        <p:nvSpPr>
          <p:cNvPr id="434" name="Google Shape;434;p41"/>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sp>
        <p:nvSpPr>
          <p:cNvPr id="435" name="Google Shape;435;p41"/>
          <p:cNvSpPr txBox="1"/>
          <p:nvPr/>
        </p:nvSpPr>
        <p:spPr>
          <a:xfrm>
            <a:off x="241817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sp>
        <p:nvSpPr>
          <p:cNvPr id="436" name="Google Shape;436;p41"/>
          <p:cNvSpPr txBox="1"/>
          <p:nvPr/>
        </p:nvSpPr>
        <p:spPr>
          <a:xfrm>
            <a:off x="444625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sp>
        <p:nvSpPr>
          <p:cNvPr id="437" name="Google Shape;437;p41"/>
          <p:cNvSpPr txBox="1"/>
          <p:nvPr/>
        </p:nvSpPr>
        <p:spPr>
          <a:xfrm>
            <a:off x="647433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sp>
        <p:nvSpPr>
          <p:cNvPr id="442" name="Google Shape;442;p42"/>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443" name="Google Shape;443;p4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graphicFrame>
        <p:nvGraphicFramePr>
          <p:cNvPr id="444" name="Google Shape;444;p42"/>
          <p:cNvGraphicFramePr/>
          <p:nvPr/>
        </p:nvGraphicFramePr>
        <p:xfrm>
          <a:off x="457200" y="1418481"/>
          <a:ext cx="8235025" cy="3271500"/>
        </p:xfrm>
        <a:graphic>
          <a:graphicData uri="http://schemas.openxmlformats.org/drawingml/2006/table">
            <a:tbl>
              <a:tblPr>
                <a:noFill/>
                <a:tableStyleId>{D7272734-463F-4A0B-A8D7-86DA9125DB42}</a:tableStyleId>
              </a:tblPr>
              <a:tblGrid>
                <a:gridCol w="1418075">
                  <a:extLst>
                    <a:ext uri="{9D8B030D-6E8A-4147-A177-3AD203B41FA5}">
                      <a16:colId xmlns:a16="http://schemas.microsoft.com/office/drawing/2014/main" val="20000"/>
                    </a:ext>
                  </a:extLst>
                </a:gridCol>
                <a:gridCol w="486925">
                  <a:extLst>
                    <a:ext uri="{9D8B030D-6E8A-4147-A177-3AD203B41FA5}">
                      <a16:colId xmlns:a16="http://schemas.microsoft.com/office/drawing/2014/main" val="20001"/>
                    </a:ext>
                  </a:extLst>
                </a:gridCol>
                <a:gridCol w="486925">
                  <a:extLst>
                    <a:ext uri="{9D8B030D-6E8A-4147-A177-3AD203B41FA5}">
                      <a16:colId xmlns:a16="http://schemas.microsoft.com/office/drawing/2014/main" val="20002"/>
                    </a:ext>
                  </a:extLst>
                </a:gridCol>
                <a:gridCol w="486925">
                  <a:extLst>
                    <a:ext uri="{9D8B030D-6E8A-4147-A177-3AD203B41FA5}">
                      <a16:colId xmlns:a16="http://schemas.microsoft.com/office/drawing/2014/main" val="20003"/>
                    </a:ext>
                  </a:extLst>
                </a:gridCol>
                <a:gridCol w="486925">
                  <a:extLst>
                    <a:ext uri="{9D8B030D-6E8A-4147-A177-3AD203B41FA5}">
                      <a16:colId xmlns:a16="http://schemas.microsoft.com/office/drawing/2014/main" val="20004"/>
                    </a:ext>
                  </a:extLst>
                </a:gridCol>
                <a:gridCol w="486925">
                  <a:extLst>
                    <a:ext uri="{9D8B030D-6E8A-4147-A177-3AD203B41FA5}">
                      <a16:colId xmlns:a16="http://schemas.microsoft.com/office/drawing/2014/main" val="20005"/>
                    </a:ext>
                  </a:extLst>
                </a:gridCol>
                <a:gridCol w="486925">
                  <a:extLst>
                    <a:ext uri="{9D8B030D-6E8A-4147-A177-3AD203B41FA5}">
                      <a16:colId xmlns:a16="http://schemas.microsoft.com/office/drawing/2014/main" val="20006"/>
                    </a:ext>
                  </a:extLst>
                </a:gridCol>
                <a:gridCol w="486925">
                  <a:extLst>
                    <a:ext uri="{9D8B030D-6E8A-4147-A177-3AD203B41FA5}">
                      <a16:colId xmlns:a16="http://schemas.microsoft.com/office/drawing/2014/main" val="20007"/>
                    </a:ext>
                  </a:extLst>
                </a:gridCol>
                <a:gridCol w="486925">
                  <a:extLst>
                    <a:ext uri="{9D8B030D-6E8A-4147-A177-3AD203B41FA5}">
                      <a16:colId xmlns:a16="http://schemas.microsoft.com/office/drawing/2014/main" val="20008"/>
                    </a:ext>
                  </a:extLst>
                </a:gridCol>
                <a:gridCol w="486925">
                  <a:extLst>
                    <a:ext uri="{9D8B030D-6E8A-4147-A177-3AD203B41FA5}">
                      <a16:colId xmlns:a16="http://schemas.microsoft.com/office/drawing/2014/main" val="20009"/>
                    </a:ext>
                  </a:extLst>
                </a:gridCol>
                <a:gridCol w="486925">
                  <a:extLst>
                    <a:ext uri="{9D8B030D-6E8A-4147-A177-3AD203B41FA5}">
                      <a16:colId xmlns:a16="http://schemas.microsoft.com/office/drawing/2014/main" val="20010"/>
                    </a:ext>
                  </a:extLst>
                </a:gridCol>
                <a:gridCol w="486925">
                  <a:extLst>
                    <a:ext uri="{9D8B030D-6E8A-4147-A177-3AD203B41FA5}">
                      <a16:colId xmlns:a16="http://schemas.microsoft.com/office/drawing/2014/main" val="20011"/>
                    </a:ext>
                  </a:extLst>
                </a:gridCol>
                <a:gridCol w="486925">
                  <a:extLst>
                    <a:ext uri="{9D8B030D-6E8A-4147-A177-3AD203B41FA5}">
                      <a16:colId xmlns:a16="http://schemas.microsoft.com/office/drawing/2014/main" val="20012"/>
                    </a:ext>
                  </a:extLst>
                </a:gridCol>
                <a:gridCol w="486925">
                  <a:extLst>
                    <a:ext uri="{9D8B030D-6E8A-4147-A177-3AD203B41FA5}">
                      <a16:colId xmlns:a16="http://schemas.microsoft.com/office/drawing/2014/main" val="20013"/>
                    </a:ext>
                  </a:extLst>
                </a:gridCol>
                <a:gridCol w="486925">
                  <a:extLst>
                    <a:ext uri="{9D8B030D-6E8A-4147-A177-3AD203B41FA5}">
                      <a16:colId xmlns:a16="http://schemas.microsoft.com/office/drawing/2014/main" val="20014"/>
                    </a:ext>
                  </a:extLst>
                </a:gridCol>
              </a:tblGrid>
              <a:tr h="327150">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1"/>
                          </a:solidFill>
                          <a:latin typeface="Raleway"/>
                          <a:ea typeface="Raleway"/>
                          <a:cs typeface="Raleway"/>
                          <a:sym typeface="Raleway"/>
                        </a:rPr>
                        <a:t>Week 1</a:t>
                      </a:r>
                      <a:endParaRPr sz="800" b="1">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1"/>
                          </a:solidFill>
                          <a:latin typeface="Raleway"/>
                          <a:ea typeface="Raleway"/>
                          <a:cs typeface="Raleway"/>
                          <a:sym typeface="Raleway"/>
                        </a:rPr>
                        <a:t>Week 2</a:t>
                      </a:r>
                      <a:endParaRPr sz="800" b="1">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7150">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2</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3</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4</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5</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6</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7</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8</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9</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10</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11</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12</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13</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14</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1"/>
                  </a:ext>
                </a:extLst>
              </a:tr>
              <a:tr h="32715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Task 1</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2</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3"/>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3</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4</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5"/>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5</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6</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7"/>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7</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8</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Statistical Inspiration</a:t>
            </a:r>
            <a:endParaRPr dirty="0"/>
          </a:p>
        </p:txBody>
      </p:sp>
      <p:sp>
        <p:nvSpPr>
          <p:cNvPr id="162" name="Google Shape;162;p20"/>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 2010, Cincinnati’s population had fallen to 296,943 from a peak of 503,998 in 1950.</a:t>
            </a:r>
            <a:endParaRPr dirty="0"/>
          </a:p>
          <a:p>
            <a:pPr marL="457200" lvl="0" indent="-381000" algn="l" rtl="0">
              <a:spcBef>
                <a:spcPts val="0"/>
              </a:spcBef>
              <a:spcAft>
                <a:spcPts val="0"/>
              </a:spcAft>
              <a:buSzPts val="2400"/>
              <a:buChar char="╸"/>
            </a:pPr>
            <a:r>
              <a:rPr lang="en" dirty="0"/>
              <a:t>In 2020, that trend reversed with Cincinnati growing to 309, 317</a:t>
            </a:r>
            <a:endParaRPr lang="en-US" dirty="0"/>
          </a:p>
          <a:p>
            <a:pPr marL="457200" lvl="0" indent="-381000" algn="l" rtl="0">
              <a:spcBef>
                <a:spcPts val="0"/>
              </a:spcBef>
              <a:spcAft>
                <a:spcPts val="0"/>
              </a:spcAft>
              <a:buSzPts val="2400"/>
              <a:buChar char="╸"/>
            </a:pPr>
            <a:r>
              <a:rPr lang="en-US" dirty="0"/>
              <a:t>Census Tract 265 was a main driver, </a:t>
            </a:r>
            <a:r>
              <a:rPr lang="en-US"/>
              <a:t>gaining 1,037 people</a:t>
            </a:r>
            <a:endParaRPr dirty="0"/>
          </a:p>
        </p:txBody>
      </p:sp>
      <p:sp>
        <p:nvSpPr>
          <p:cNvPr id="163" name="Google Shape;163;p2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
        <p:nvSpPr>
          <p:cNvPr id="449" name="Google Shape;449;p43"/>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450" name="Google Shape;450;p4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451" name="Google Shape;451;p43"/>
          <p:cNvSpPr/>
          <p:nvPr/>
        </p:nvSpPr>
        <p:spPr>
          <a:xfrm>
            <a:off x="628575" y="1583775"/>
            <a:ext cx="3871500" cy="1375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lt1"/>
                </a:solidFill>
                <a:latin typeface="Raleway"/>
                <a:ea typeface="Raleway"/>
                <a:cs typeface="Raleway"/>
                <a:sym typeface="Raleway"/>
              </a:rPr>
              <a:t>STRENGTHS</a:t>
            </a:r>
            <a:endParaRPr b="1">
              <a:solidFill>
                <a:schemeClr val="lt1"/>
              </a:solidFill>
              <a:latin typeface="Raleway"/>
              <a:ea typeface="Raleway"/>
              <a:cs typeface="Raleway"/>
              <a:sym typeface="Raleway"/>
            </a:endParaRPr>
          </a:p>
          <a:p>
            <a:pPr marL="0" lvl="0" indent="0" algn="l" rtl="0">
              <a:spcBef>
                <a:spcPts val="600"/>
              </a:spcBef>
              <a:spcAft>
                <a:spcPts val="600"/>
              </a:spcAft>
              <a:buNone/>
            </a:pPr>
            <a:r>
              <a:rPr lang="en">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p:txBody>
      </p:sp>
      <p:sp>
        <p:nvSpPr>
          <p:cNvPr id="452" name="Google Shape;452;p43"/>
          <p:cNvSpPr/>
          <p:nvPr/>
        </p:nvSpPr>
        <p:spPr>
          <a:xfrm>
            <a:off x="4660149" y="1583775"/>
            <a:ext cx="3871500" cy="1375800"/>
          </a:xfrm>
          <a:prstGeom prst="rect">
            <a:avLst/>
          </a:prstGeom>
          <a:noFill/>
          <a:ln w="9525" cap="flat" cmpd="sng">
            <a:solidFill>
              <a:schemeClr val="accent2"/>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lt1"/>
                </a:solidFill>
                <a:latin typeface="Raleway"/>
                <a:ea typeface="Raleway"/>
                <a:cs typeface="Raleway"/>
                <a:sym typeface="Raleway"/>
              </a:rPr>
              <a:t>WEAKNESSES</a:t>
            </a:r>
            <a:endParaRPr b="1">
              <a:solidFill>
                <a:schemeClr val="lt1"/>
              </a:solidFill>
              <a:latin typeface="Raleway"/>
              <a:ea typeface="Raleway"/>
              <a:cs typeface="Raleway"/>
              <a:sym typeface="Raleway"/>
            </a:endParaRPr>
          </a:p>
          <a:p>
            <a:pPr marL="0" lvl="0" indent="0" algn="r" rtl="0">
              <a:spcBef>
                <a:spcPts val="600"/>
              </a:spcBef>
              <a:spcAft>
                <a:spcPts val="600"/>
              </a:spcAft>
              <a:buNone/>
            </a:pPr>
            <a:r>
              <a:rPr lang="en">
                <a:solidFill>
                  <a:schemeClr val="lt1"/>
                </a:solidFill>
                <a:latin typeface="Raleway"/>
                <a:ea typeface="Raleway"/>
                <a:cs typeface="Raleway"/>
                <a:sym typeface="Raleway"/>
              </a:rPr>
              <a:t>Yellow is the color of gold, butter and ripe lemons</a:t>
            </a:r>
            <a:endParaRPr>
              <a:solidFill>
                <a:schemeClr val="lt1"/>
              </a:solidFill>
              <a:latin typeface="Raleway"/>
              <a:ea typeface="Raleway"/>
              <a:cs typeface="Raleway"/>
              <a:sym typeface="Raleway"/>
            </a:endParaRPr>
          </a:p>
        </p:txBody>
      </p:sp>
      <p:sp>
        <p:nvSpPr>
          <p:cNvPr id="453" name="Google Shape;453;p43"/>
          <p:cNvSpPr/>
          <p:nvPr/>
        </p:nvSpPr>
        <p:spPr>
          <a:xfrm>
            <a:off x="628575" y="3110437"/>
            <a:ext cx="3871500" cy="137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lt1"/>
              </a:solidFill>
              <a:latin typeface="Raleway"/>
              <a:ea typeface="Raleway"/>
              <a:cs typeface="Raleway"/>
              <a:sym typeface="Raleway"/>
            </a:endParaRPr>
          </a:p>
          <a:p>
            <a:pPr marL="0" lvl="0" indent="0" algn="l" rtl="0">
              <a:spcBef>
                <a:spcPts val="600"/>
              </a:spcBef>
              <a:spcAft>
                <a:spcPts val="0"/>
              </a:spcAft>
              <a:buClr>
                <a:schemeClr val="dk1"/>
              </a:buClr>
              <a:buSzPts val="1100"/>
              <a:buFont typeface="Arial"/>
              <a:buNone/>
            </a:pPr>
            <a:r>
              <a:rPr lang="en">
                <a:solidFill>
                  <a:schemeClr val="lt1"/>
                </a:solidFill>
                <a:latin typeface="Raleway"/>
                <a:ea typeface="Raleway"/>
                <a:cs typeface="Raleway"/>
                <a:sym typeface="Raleway"/>
              </a:rPr>
              <a:t>Black is the color of ebony and of outer space</a:t>
            </a:r>
            <a:endParaRPr>
              <a:solidFill>
                <a:schemeClr val="lt1"/>
              </a:solidFill>
              <a:latin typeface="Raleway"/>
              <a:ea typeface="Raleway"/>
              <a:cs typeface="Raleway"/>
              <a:sym typeface="Raleway"/>
            </a:endParaRPr>
          </a:p>
          <a:p>
            <a:pPr marL="0" lvl="0" indent="0" algn="l" rtl="0">
              <a:spcBef>
                <a:spcPts val="600"/>
              </a:spcBef>
              <a:spcAft>
                <a:spcPts val="600"/>
              </a:spcAft>
              <a:buClr>
                <a:schemeClr val="dk1"/>
              </a:buClr>
              <a:buSzPts val="1100"/>
              <a:buFont typeface="Arial"/>
              <a:buNone/>
            </a:pPr>
            <a:r>
              <a:rPr lang="en" b="1">
                <a:solidFill>
                  <a:schemeClr val="lt1"/>
                </a:solidFill>
                <a:latin typeface="Raleway"/>
                <a:ea typeface="Raleway"/>
                <a:cs typeface="Raleway"/>
                <a:sym typeface="Raleway"/>
              </a:rPr>
              <a:t>OPPORTUNITIES</a:t>
            </a:r>
            <a:endParaRPr>
              <a:solidFill>
                <a:schemeClr val="lt1"/>
              </a:solidFill>
              <a:latin typeface="Raleway"/>
              <a:ea typeface="Raleway"/>
              <a:cs typeface="Raleway"/>
              <a:sym typeface="Raleway"/>
            </a:endParaRPr>
          </a:p>
        </p:txBody>
      </p:sp>
      <p:sp>
        <p:nvSpPr>
          <p:cNvPr id="454" name="Google Shape;454;p43"/>
          <p:cNvSpPr/>
          <p:nvPr/>
        </p:nvSpPr>
        <p:spPr>
          <a:xfrm>
            <a:off x="4660149" y="3110437"/>
            <a:ext cx="3871500" cy="1375800"/>
          </a:xfrm>
          <a:prstGeom prst="rect">
            <a:avLst/>
          </a:prstGeom>
          <a:noFill/>
          <a:ln w="9525" cap="flat" cmpd="sng">
            <a:solidFill>
              <a:schemeClr val="accent4"/>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Raleway"/>
                <a:ea typeface="Raleway"/>
                <a:cs typeface="Raleway"/>
                <a:sym typeface="Raleway"/>
              </a:rPr>
              <a:t>White is the color of milk and fresh snow</a:t>
            </a:r>
            <a:endParaRPr>
              <a:solidFill>
                <a:schemeClr val="lt1"/>
              </a:solidFill>
              <a:latin typeface="Raleway"/>
              <a:ea typeface="Raleway"/>
              <a:cs typeface="Raleway"/>
              <a:sym typeface="Raleway"/>
            </a:endParaRPr>
          </a:p>
          <a:p>
            <a:pPr marL="0" lvl="0" indent="0" algn="r" rtl="0">
              <a:spcBef>
                <a:spcPts val="600"/>
              </a:spcBef>
              <a:spcAft>
                <a:spcPts val="600"/>
              </a:spcAft>
              <a:buNone/>
            </a:pPr>
            <a:r>
              <a:rPr lang="en" b="1">
                <a:solidFill>
                  <a:schemeClr val="lt1"/>
                </a:solidFill>
                <a:latin typeface="Raleway"/>
                <a:ea typeface="Raleway"/>
                <a:cs typeface="Raleway"/>
                <a:sym typeface="Raleway"/>
              </a:rPr>
              <a:t>THREATS</a:t>
            </a:r>
            <a:endParaRPr>
              <a:solidFill>
                <a:schemeClr val="lt1"/>
              </a:solidFill>
              <a:latin typeface="Raleway"/>
              <a:ea typeface="Raleway"/>
              <a:cs typeface="Raleway"/>
              <a:sym typeface="Raleway"/>
            </a:endParaRPr>
          </a:p>
        </p:txBody>
      </p:sp>
      <p:sp>
        <p:nvSpPr>
          <p:cNvPr id="455" name="Google Shape;455;p43"/>
          <p:cNvSpPr/>
          <p:nvPr/>
        </p:nvSpPr>
        <p:spPr>
          <a:xfrm>
            <a:off x="3292849" y="1745613"/>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rot="5400000">
            <a:off x="3452655" y="1745613"/>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rot="10800000">
            <a:off x="3452655" y="1899558"/>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rot="-5400000">
            <a:off x="3292849" y="1899558"/>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3842100" y="2242577"/>
            <a:ext cx="346481" cy="446525"/>
          </a:xfrm>
          <a:prstGeom prst="rect">
            <a:avLst/>
          </a:prstGeom>
        </p:spPr>
        <p:txBody>
          <a:bodyPr>
            <a:prstTxWarp prst="textPlain">
              <a:avLst/>
            </a:prstTxWarp>
          </a:bodyPr>
          <a:lstStyle/>
          <a:p>
            <a:pPr lvl="0" algn="ctr"/>
            <a:r>
              <a:rPr b="1" i="0">
                <a:ln>
                  <a:noFill/>
                </a:ln>
                <a:solidFill>
                  <a:schemeClr val="lt1"/>
                </a:solidFill>
                <a:latin typeface="Raleway"/>
              </a:rPr>
              <a:t>S</a:t>
            </a:r>
          </a:p>
        </p:txBody>
      </p:sp>
      <p:sp>
        <p:nvSpPr>
          <p:cNvPr id="460" name="Google Shape;460;p43"/>
          <p:cNvSpPr/>
          <p:nvPr/>
        </p:nvSpPr>
        <p:spPr>
          <a:xfrm>
            <a:off x="4857720" y="2250297"/>
            <a:ext cx="650964" cy="438496"/>
          </a:xfrm>
          <a:prstGeom prst="rect">
            <a:avLst/>
          </a:prstGeom>
        </p:spPr>
        <p:txBody>
          <a:bodyPr>
            <a:prstTxWarp prst="textPlain">
              <a:avLst/>
            </a:prstTxWarp>
          </a:bodyPr>
          <a:lstStyle/>
          <a:p>
            <a:pPr lvl="0" algn="ctr"/>
            <a:r>
              <a:rPr b="1" i="0">
                <a:ln>
                  <a:noFill/>
                </a:ln>
                <a:solidFill>
                  <a:schemeClr val="lt1"/>
                </a:solidFill>
                <a:latin typeface="Raleway"/>
              </a:rPr>
              <a:t>W</a:t>
            </a:r>
          </a:p>
        </p:txBody>
      </p:sp>
      <p:sp>
        <p:nvSpPr>
          <p:cNvPr id="461" name="Google Shape;461;p43"/>
          <p:cNvSpPr/>
          <p:nvPr/>
        </p:nvSpPr>
        <p:spPr>
          <a:xfrm>
            <a:off x="3807513" y="3348952"/>
            <a:ext cx="428005" cy="444672"/>
          </a:xfrm>
          <a:prstGeom prst="rect">
            <a:avLst/>
          </a:prstGeom>
        </p:spPr>
        <p:txBody>
          <a:bodyPr>
            <a:prstTxWarp prst="textPlain">
              <a:avLst/>
            </a:prstTxWarp>
          </a:bodyPr>
          <a:lstStyle/>
          <a:p>
            <a:pPr lvl="0" algn="ctr"/>
            <a:r>
              <a:rPr b="1" i="0">
                <a:ln>
                  <a:noFill/>
                </a:ln>
                <a:solidFill>
                  <a:schemeClr val="lt1"/>
                </a:solidFill>
                <a:latin typeface="Raleway"/>
              </a:rPr>
              <a:t>O</a:t>
            </a:r>
          </a:p>
        </p:txBody>
      </p:sp>
      <p:sp>
        <p:nvSpPr>
          <p:cNvPr id="462" name="Google Shape;462;p43"/>
          <p:cNvSpPr/>
          <p:nvPr/>
        </p:nvSpPr>
        <p:spPr>
          <a:xfrm>
            <a:off x="4971979" y="3356672"/>
            <a:ext cx="365009" cy="438496"/>
          </a:xfrm>
          <a:prstGeom prst="rect">
            <a:avLst/>
          </a:prstGeom>
        </p:spPr>
        <p:txBody>
          <a:bodyPr>
            <a:prstTxWarp prst="textPlain">
              <a:avLst/>
            </a:prstTxWarp>
          </a:bodyPr>
          <a:lstStyle/>
          <a:p>
            <a:pPr lvl="0" algn="ctr"/>
            <a:r>
              <a:rPr b="1" i="0">
                <a:ln>
                  <a:noFill/>
                </a:ln>
                <a:solidFill>
                  <a:schemeClr val="lt1"/>
                </a:solidFill>
                <a:latin typeface="Raleway"/>
              </a:rPr>
              <a:t>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4"/>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468" name="Google Shape;468;p4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469" name="Google Shape;469;p44"/>
          <p:cNvSpPr txBox="1"/>
          <p:nvPr/>
        </p:nvSpPr>
        <p:spPr>
          <a:xfrm>
            <a:off x="1986120" y="467025"/>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Key Activities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800" b="1">
              <a:solidFill>
                <a:schemeClr val="lt1"/>
              </a:solidFill>
              <a:latin typeface="Raleway"/>
              <a:ea typeface="Raleway"/>
              <a:cs typeface="Raleway"/>
              <a:sym typeface="Raleway"/>
            </a:endParaRPr>
          </a:p>
        </p:txBody>
      </p:sp>
      <p:sp>
        <p:nvSpPr>
          <p:cNvPr id="470" name="Google Shape;470;p44"/>
          <p:cNvSpPr txBox="1"/>
          <p:nvPr/>
        </p:nvSpPr>
        <p:spPr>
          <a:xfrm>
            <a:off x="1986120" y="2061694"/>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Key Resources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1" name="Google Shape;471;p44"/>
          <p:cNvSpPr txBox="1"/>
          <p:nvPr/>
        </p:nvSpPr>
        <p:spPr>
          <a:xfrm>
            <a:off x="3710040" y="467025"/>
            <a:ext cx="1723800" cy="318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Value Propositions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2" name="Google Shape;472;p44"/>
          <p:cNvSpPr txBox="1"/>
          <p:nvPr/>
        </p:nvSpPr>
        <p:spPr>
          <a:xfrm>
            <a:off x="5433959" y="467025"/>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Customer Relationships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3" name="Google Shape;473;p44"/>
          <p:cNvSpPr txBox="1"/>
          <p:nvPr/>
        </p:nvSpPr>
        <p:spPr>
          <a:xfrm>
            <a:off x="5433959" y="2061694"/>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Channels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4" name="Google Shape;474;p44"/>
          <p:cNvSpPr txBox="1"/>
          <p:nvPr/>
        </p:nvSpPr>
        <p:spPr>
          <a:xfrm>
            <a:off x="7157879" y="467025"/>
            <a:ext cx="1723800" cy="318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Customer Segments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5" name="Google Shape;475;p44"/>
          <p:cNvSpPr txBox="1"/>
          <p:nvPr/>
        </p:nvSpPr>
        <p:spPr>
          <a:xfrm>
            <a:off x="262200" y="467025"/>
            <a:ext cx="1723800" cy="318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Key Partners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800" b="1">
              <a:solidFill>
                <a:schemeClr val="lt1"/>
              </a:solidFill>
              <a:latin typeface="Raleway"/>
              <a:ea typeface="Raleway"/>
              <a:cs typeface="Raleway"/>
              <a:sym typeface="Raleway"/>
            </a:endParaRPr>
          </a:p>
        </p:txBody>
      </p:sp>
      <p:sp>
        <p:nvSpPr>
          <p:cNvPr id="476" name="Google Shape;476;p44"/>
          <p:cNvSpPr txBox="1"/>
          <p:nvPr/>
        </p:nvSpPr>
        <p:spPr>
          <a:xfrm>
            <a:off x="262200" y="3656363"/>
            <a:ext cx="4309800" cy="123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Cost Structure</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7" name="Google Shape;477;p44"/>
          <p:cNvSpPr txBox="1"/>
          <p:nvPr/>
        </p:nvSpPr>
        <p:spPr>
          <a:xfrm>
            <a:off x="4571999" y="3656363"/>
            <a:ext cx="4309800" cy="123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Revenue Streams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8" name="Google Shape;478;p44"/>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44"/>
          <p:cNvGrpSpPr/>
          <p:nvPr/>
        </p:nvGrpSpPr>
        <p:grpSpPr>
          <a:xfrm>
            <a:off x="8577842" y="3732406"/>
            <a:ext cx="227770" cy="165313"/>
            <a:chOff x="4604550" y="3714775"/>
            <a:chExt cx="439625" cy="319075"/>
          </a:xfrm>
        </p:grpSpPr>
        <p:sp>
          <p:nvSpPr>
            <p:cNvPr id="483" name="Google Shape;483;p44"/>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44"/>
          <p:cNvGrpSpPr/>
          <p:nvPr/>
        </p:nvGrpSpPr>
        <p:grpSpPr>
          <a:xfrm>
            <a:off x="5169094" y="543218"/>
            <a:ext cx="188666" cy="240398"/>
            <a:chOff x="1959600" y="4980625"/>
            <a:chExt cx="364150" cy="464000"/>
          </a:xfrm>
        </p:grpSpPr>
        <p:sp>
          <p:nvSpPr>
            <p:cNvPr id="486" name="Google Shape;486;p44"/>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44"/>
          <p:cNvGrpSpPr/>
          <p:nvPr/>
        </p:nvGrpSpPr>
        <p:grpSpPr>
          <a:xfrm>
            <a:off x="6802664" y="2137732"/>
            <a:ext cx="278880" cy="267521"/>
            <a:chOff x="5233525" y="4954450"/>
            <a:chExt cx="538275" cy="516350"/>
          </a:xfrm>
        </p:grpSpPr>
        <p:sp>
          <p:nvSpPr>
            <p:cNvPr id="494" name="Google Shape;494;p44"/>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4"/>
          <p:cNvGrpSpPr/>
          <p:nvPr/>
        </p:nvGrpSpPr>
        <p:grpSpPr>
          <a:xfrm>
            <a:off x="3358097" y="2137734"/>
            <a:ext cx="283932" cy="258066"/>
            <a:chOff x="4556450" y="4963575"/>
            <a:chExt cx="548025" cy="498100"/>
          </a:xfrm>
        </p:grpSpPr>
        <p:sp>
          <p:nvSpPr>
            <p:cNvPr id="506" name="Google Shape;506;p44"/>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4"/>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44"/>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5"/>
        <p:cNvGrpSpPr/>
        <p:nvPr/>
      </p:nvGrpSpPr>
      <p:grpSpPr>
        <a:xfrm>
          <a:off x="0" y="0"/>
          <a:ext cx="0" cy="0"/>
          <a:chOff x="0" y="0"/>
          <a:chExt cx="0" cy="0"/>
        </a:xfrm>
      </p:grpSpPr>
      <p:sp>
        <p:nvSpPr>
          <p:cNvPr id="516" name="Google Shape;516;p4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Funnel</a:t>
            </a:r>
            <a:endParaRPr dirty="0"/>
          </a:p>
        </p:txBody>
      </p:sp>
      <p:sp>
        <p:nvSpPr>
          <p:cNvPr id="517" name="Google Shape;517;p4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grpSp>
        <p:nvGrpSpPr>
          <p:cNvPr id="518" name="Google Shape;518;p45"/>
          <p:cNvGrpSpPr/>
          <p:nvPr/>
        </p:nvGrpSpPr>
        <p:grpSpPr>
          <a:xfrm>
            <a:off x="1693312" y="1599348"/>
            <a:ext cx="3146452" cy="2828721"/>
            <a:chOff x="3778727" y="4460423"/>
            <a:chExt cx="720160" cy="647438"/>
          </a:xfrm>
        </p:grpSpPr>
        <p:sp>
          <p:nvSpPr>
            <p:cNvPr id="519" name="Google Shape;519;p45"/>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PURCHASE</a:t>
              </a:r>
              <a:endParaRPr sz="1200" b="1" i="0" u="none" strike="noStrike" cap="none">
                <a:solidFill>
                  <a:schemeClr val="lt1"/>
                </a:solidFill>
                <a:latin typeface="Raleway"/>
                <a:ea typeface="Raleway"/>
                <a:cs typeface="Raleway"/>
                <a:sym typeface="Raleway"/>
              </a:endParaRPr>
            </a:p>
          </p:txBody>
        </p:sp>
        <p:sp>
          <p:nvSpPr>
            <p:cNvPr id="520" name="Google Shape;520;p45"/>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LOYALTY</a:t>
              </a:r>
              <a:endParaRPr sz="1200" b="1" i="0" u="none" strike="noStrike" cap="none">
                <a:solidFill>
                  <a:schemeClr val="lt1"/>
                </a:solidFill>
                <a:latin typeface="Raleway"/>
                <a:ea typeface="Raleway"/>
                <a:cs typeface="Raleway"/>
                <a:sym typeface="Raleway"/>
              </a:endParaRPr>
            </a:p>
          </p:txBody>
        </p:sp>
        <p:sp>
          <p:nvSpPr>
            <p:cNvPr id="521" name="Google Shape;521;p45"/>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AWARENESS</a:t>
              </a:r>
              <a:endParaRPr sz="1200" b="1" i="0" u="none" strike="noStrike" cap="none">
                <a:solidFill>
                  <a:schemeClr val="lt1"/>
                </a:solidFill>
                <a:latin typeface="Raleway"/>
                <a:ea typeface="Raleway"/>
                <a:cs typeface="Raleway"/>
                <a:sym typeface="Raleway"/>
              </a:endParaRPr>
            </a:p>
          </p:txBody>
        </p:sp>
        <p:sp>
          <p:nvSpPr>
            <p:cNvPr id="522" name="Google Shape;522;p45"/>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EVALUATION</a:t>
              </a:r>
              <a:endParaRPr sz="1200" b="1" i="0" u="none" strike="noStrike" cap="none">
                <a:solidFill>
                  <a:schemeClr val="lt1"/>
                </a:solidFill>
                <a:latin typeface="Raleway"/>
                <a:ea typeface="Raleway"/>
                <a:cs typeface="Raleway"/>
                <a:sym typeface="Raleway"/>
              </a:endParaRPr>
            </a:p>
          </p:txBody>
        </p:sp>
        <p:sp>
          <p:nvSpPr>
            <p:cNvPr id="523" name="Google Shape;523;p45"/>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DISCOVERY</a:t>
              </a:r>
              <a:endParaRPr sz="1200" b="1" i="0" u="none" strike="noStrike" cap="none">
                <a:solidFill>
                  <a:schemeClr val="lt1"/>
                </a:solidFill>
                <a:latin typeface="Raleway"/>
                <a:ea typeface="Raleway"/>
                <a:cs typeface="Raleway"/>
                <a:sym typeface="Raleway"/>
              </a:endParaRPr>
            </a:p>
          </p:txBody>
        </p:sp>
        <p:sp>
          <p:nvSpPr>
            <p:cNvPr id="524" name="Google Shape;524;p45"/>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INTENT</a:t>
              </a:r>
              <a:endParaRPr sz="1200" b="1" i="0" u="none" strike="noStrike" cap="none">
                <a:solidFill>
                  <a:schemeClr val="lt1"/>
                </a:solidFill>
                <a:latin typeface="Raleway"/>
                <a:ea typeface="Raleway"/>
                <a:cs typeface="Raleway"/>
                <a:sym typeface="Raleway"/>
              </a:endParaRPr>
            </a:p>
          </p:txBody>
        </p:sp>
        <p:sp>
          <p:nvSpPr>
            <p:cNvPr id="525" name="Google Shape;525;p45"/>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aleway"/>
                <a:ea typeface="Raleway"/>
                <a:cs typeface="Raleway"/>
                <a:sym typeface="Raleway"/>
              </a:endParaRPr>
            </a:p>
          </p:txBody>
        </p:sp>
      </p:grpSp>
      <p:cxnSp>
        <p:nvCxnSpPr>
          <p:cNvPr id="526" name="Google Shape;526;p45"/>
          <p:cNvCxnSpPr/>
          <p:nvPr/>
        </p:nvCxnSpPr>
        <p:spPr>
          <a:xfrm>
            <a:off x="4770259" y="2067860"/>
            <a:ext cx="921600" cy="0"/>
          </a:xfrm>
          <a:prstGeom prst="straightConnector1">
            <a:avLst/>
          </a:prstGeom>
          <a:noFill/>
          <a:ln w="9525" cap="flat" cmpd="sng">
            <a:solidFill>
              <a:schemeClr val="accent1"/>
            </a:solidFill>
            <a:prstDash val="solid"/>
            <a:round/>
            <a:headEnd type="oval" w="med" len="med"/>
            <a:tailEnd type="oval" w="med" len="med"/>
          </a:ln>
        </p:spPr>
      </p:cxnSp>
      <p:sp>
        <p:nvSpPr>
          <p:cNvPr id="527" name="Google Shape;527;p45"/>
          <p:cNvSpPr txBox="1"/>
          <p:nvPr/>
        </p:nvSpPr>
        <p:spPr>
          <a:xfrm>
            <a:off x="5745628" y="1917826"/>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aleway"/>
                <a:ea typeface="Raleway"/>
                <a:cs typeface="Raleway"/>
                <a:sym typeface="Raleway"/>
              </a:rPr>
              <a:t>Insert your content</a:t>
            </a:r>
            <a:endParaRPr sz="1000" dirty="0">
              <a:solidFill>
                <a:schemeClr val="lt1"/>
              </a:solidFill>
              <a:latin typeface="Raleway"/>
              <a:ea typeface="Raleway"/>
              <a:cs typeface="Raleway"/>
              <a:sym typeface="Raleway"/>
            </a:endParaRPr>
          </a:p>
        </p:txBody>
      </p:sp>
      <p:cxnSp>
        <p:nvCxnSpPr>
          <p:cNvPr id="528" name="Google Shape;528;p45"/>
          <p:cNvCxnSpPr/>
          <p:nvPr/>
        </p:nvCxnSpPr>
        <p:spPr>
          <a:xfrm>
            <a:off x="4634505" y="2487852"/>
            <a:ext cx="1057500" cy="0"/>
          </a:xfrm>
          <a:prstGeom prst="straightConnector1">
            <a:avLst/>
          </a:prstGeom>
          <a:noFill/>
          <a:ln w="9525" cap="flat" cmpd="sng">
            <a:solidFill>
              <a:schemeClr val="accent2"/>
            </a:solidFill>
            <a:prstDash val="solid"/>
            <a:round/>
            <a:headEnd type="oval" w="med" len="med"/>
            <a:tailEnd type="oval" w="med" len="med"/>
          </a:ln>
        </p:spPr>
      </p:cxnSp>
      <p:sp>
        <p:nvSpPr>
          <p:cNvPr id="529" name="Google Shape;529;p45"/>
          <p:cNvSpPr txBox="1"/>
          <p:nvPr/>
        </p:nvSpPr>
        <p:spPr>
          <a:xfrm>
            <a:off x="5745628" y="2337810"/>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0" name="Google Shape;530;p45"/>
          <p:cNvCxnSpPr/>
          <p:nvPr/>
        </p:nvCxnSpPr>
        <p:spPr>
          <a:xfrm>
            <a:off x="4441589" y="2907845"/>
            <a:ext cx="1250100" cy="0"/>
          </a:xfrm>
          <a:prstGeom prst="straightConnector1">
            <a:avLst/>
          </a:prstGeom>
          <a:noFill/>
          <a:ln w="9525" cap="flat" cmpd="sng">
            <a:solidFill>
              <a:schemeClr val="accent3"/>
            </a:solidFill>
            <a:prstDash val="solid"/>
            <a:round/>
            <a:headEnd type="oval" w="med" len="med"/>
            <a:tailEnd type="oval" w="med" len="med"/>
          </a:ln>
        </p:spPr>
      </p:cxnSp>
      <p:sp>
        <p:nvSpPr>
          <p:cNvPr id="531" name="Google Shape;531;p45"/>
          <p:cNvSpPr txBox="1"/>
          <p:nvPr/>
        </p:nvSpPr>
        <p:spPr>
          <a:xfrm>
            <a:off x="5745628" y="2757794"/>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2" name="Google Shape;532;p45"/>
          <p:cNvCxnSpPr/>
          <p:nvPr/>
        </p:nvCxnSpPr>
        <p:spPr>
          <a:xfrm>
            <a:off x="4277254" y="3327816"/>
            <a:ext cx="1414500" cy="0"/>
          </a:xfrm>
          <a:prstGeom prst="straightConnector1">
            <a:avLst/>
          </a:prstGeom>
          <a:noFill/>
          <a:ln w="9525" cap="flat" cmpd="sng">
            <a:solidFill>
              <a:schemeClr val="accent4"/>
            </a:solidFill>
            <a:prstDash val="solid"/>
            <a:round/>
            <a:headEnd type="oval" w="med" len="med"/>
            <a:tailEnd type="oval" w="med" len="med"/>
          </a:ln>
        </p:spPr>
      </p:cxnSp>
      <p:sp>
        <p:nvSpPr>
          <p:cNvPr id="533" name="Google Shape;533;p45"/>
          <p:cNvSpPr txBox="1"/>
          <p:nvPr/>
        </p:nvSpPr>
        <p:spPr>
          <a:xfrm>
            <a:off x="5745628" y="3177779"/>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4" name="Google Shape;534;p45"/>
          <p:cNvCxnSpPr/>
          <p:nvPr/>
        </p:nvCxnSpPr>
        <p:spPr>
          <a:xfrm>
            <a:off x="4098618" y="3747809"/>
            <a:ext cx="1593300" cy="0"/>
          </a:xfrm>
          <a:prstGeom prst="straightConnector1">
            <a:avLst/>
          </a:prstGeom>
          <a:noFill/>
          <a:ln w="9525" cap="flat" cmpd="sng">
            <a:solidFill>
              <a:schemeClr val="accent5"/>
            </a:solidFill>
            <a:prstDash val="solid"/>
            <a:round/>
            <a:headEnd type="oval" w="med" len="med"/>
            <a:tailEnd type="oval" w="med" len="med"/>
          </a:ln>
        </p:spPr>
      </p:cxnSp>
      <p:sp>
        <p:nvSpPr>
          <p:cNvPr id="535" name="Google Shape;535;p45"/>
          <p:cNvSpPr txBox="1"/>
          <p:nvPr/>
        </p:nvSpPr>
        <p:spPr>
          <a:xfrm>
            <a:off x="5745628" y="3597763"/>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6" name="Google Shape;536;p45"/>
          <p:cNvCxnSpPr/>
          <p:nvPr/>
        </p:nvCxnSpPr>
        <p:spPr>
          <a:xfrm>
            <a:off x="3912853" y="4167780"/>
            <a:ext cx="1771500" cy="0"/>
          </a:xfrm>
          <a:prstGeom prst="straightConnector1">
            <a:avLst/>
          </a:prstGeom>
          <a:noFill/>
          <a:ln w="9525" cap="flat" cmpd="sng">
            <a:solidFill>
              <a:schemeClr val="accent6"/>
            </a:solidFill>
            <a:prstDash val="solid"/>
            <a:round/>
            <a:headEnd type="oval" w="med" len="med"/>
            <a:tailEnd type="oval" w="med" len="med"/>
          </a:ln>
        </p:spPr>
      </p:cxnSp>
      <p:sp>
        <p:nvSpPr>
          <p:cNvPr id="537" name="Google Shape;537;p45"/>
          <p:cNvSpPr txBox="1"/>
          <p:nvPr/>
        </p:nvSpPr>
        <p:spPr>
          <a:xfrm>
            <a:off x="5745628" y="4017747"/>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46"/>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543" name="Google Shape;543;p4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pic>
        <p:nvPicPr>
          <p:cNvPr id="544" name="Google Shape;544;p46"/>
          <p:cNvPicPr preferRelativeResize="0"/>
          <p:nvPr/>
        </p:nvPicPr>
        <p:blipFill rotWithShape="1">
          <a:blip r:embed="rId4">
            <a:alphaModFix/>
          </a:blip>
          <a:srcRect l="19633" t="9820" b="9812"/>
          <a:stretch/>
        </p:blipFill>
        <p:spPr>
          <a:xfrm>
            <a:off x="855300" y="1759975"/>
            <a:ext cx="1489200" cy="1489200"/>
          </a:xfrm>
          <a:prstGeom prst="ellipse">
            <a:avLst/>
          </a:prstGeom>
          <a:noFill/>
          <a:ln>
            <a:noFill/>
          </a:ln>
        </p:spPr>
      </p:pic>
      <p:sp>
        <p:nvSpPr>
          <p:cNvPr id="545" name="Google Shape;545;p46"/>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Imani Jackson</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546" name="Google Shape;546;p46"/>
          <p:cNvPicPr preferRelativeResize="0"/>
          <p:nvPr/>
        </p:nvPicPr>
        <p:blipFill rotWithShape="1">
          <a:blip r:embed="rId5">
            <a:alphaModFix/>
          </a:blip>
          <a:srcRect/>
          <a:stretch/>
        </p:blipFill>
        <p:spPr>
          <a:xfrm>
            <a:off x="2835025" y="1759975"/>
            <a:ext cx="1489200" cy="1489200"/>
          </a:xfrm>
          <a:prstGeom prst="ellipse">
            <a:avLst/>
          </a:prstGeom>
          <a:noFill/>
          <a:ln>
            <a:noFill/>
          </a:ln>
        </p:spPr>
      </p:pic>
      <p:sp>
        <p:nvSpPr>
          <p:cNvPr id="547" name="Google Shape;547;p46"/>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Marcos Galán</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548" name="Google Shape;548;p46"/>
          <p:cNvPicPr preferRelativeResize="0"/>
          <p:nvPr/>
        </p:nvPicPr>
        <p:blipFill rotWithShape="1">
          <a:blip r:embed="rId6">
            <a:alphaModFix/>
          </a:blip>
          <a:srcRect l="47271" t="22330" b="24940"/>
          <a:stretch/>
        </p:blipFill>
        <p:spPr>
          <a:xfrm>
            <a:off x="4814750" y="1759975"/>
            <a:ext cx="1489200" cy="1489200"/>
          </a:xfrm>
          <a:prstGeom prst="ellipse">
            <a:avLst/>
          </a:prstGeom>
          <a:noFill/>
          <a:ln>
            <a:noFill/>
          </a:ln>
        </p:spPr>
      </p:pic>
      <p:sp>
        <p:nvSpPr>
          <p:cNvPr id="549" name="Google Shape;549;p46"/>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Ixchel Valdía</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550" name="Google Shape;550;p46"/>
          <p:cNvPicPr preferRelativeResize="0"/>
          <p:nvPr/>
        </p:nvPicPr>
        <p:blipFill rotWithShape="1">
          <a:blip r:embed="rId7">
            <a:alphaModFix/>
          </a:blip>
          <a:srcRect t="3926" b="29406"/>
          <a:stretch/>
        </p:blipFill>
        <p:spPr>
          <a:xfrm>
            <a:off x="6794475" y="1759975"/>
            <a:ext cx="1489200" cy="1489200"/>
          </a:xfrm>
          <a:prstGeom prst="ellipse">
            <a:avLst/>
          </a:prstGeom>
          <a:noFill/>
          <a:ln>
            <a:noFill/>
          </a:ln>
        </p:spPr>
      </p:pic>
      <p:sp>
        <p:nvSpPr>
          <p:cNvPr id="551" name="Google Shape;551;p46"/>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Nils Årud</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7"/>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Competitor Matrix</a:t>
            </a:r>
            <a:endParaRPr sz="1200">
              <a:solidFill>
                <a:schemeClr val="lt1"/>
              </a:solidFill>
            </a:endParaRPr>
          </a:p>
        </p:txBody>
      </p:sp>
      <p:sp>
        <p:nvSpPr>
          <p:cNvPr id="557" name="Google Shape;557;p47"/>
          <p:cNvSpPr/>
          <p:nvPr/>
        </p:nvSpPr>
        <p:spPr>
          <a:xfrm>
            <a:off x="467100" y="467100"/>
            <a:ext cx="8209800" cy="4209000"/>
          </a:xfrm>
          <a:prstGeom prst="rect">
            <a:avLst/>
          </a:prstGeom>
          <a:solidFill>
            <a:srgbClr val="142236">
              <a:alpha val="781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47"/>
          <p:cNvGrpSpPr/>
          <p:nvPr/>
        </p:nvGrpSpPr>
        <p:grpSpPr>
          <a:xfrm>
            <a:off x="638150" y="467111"/>
            <a:ext cx="7867750" cy="4209098"/>
            <a:chOff x="638138" y="467100"/>
            <a:chExt cx="7867750" cy="4194000"/>
          </a:xfrm>
        </p:grpSpPr>
        <p:cxnSp>
          <p:nvCxnSpPr>
            <p:cNvPr id="559" name="Google Shape;559;p47"/>
            <p:cNvCxnSpPr/>
            <p:nvPr/>
          </p:nvCxnSpPr>
          <p:spPr>
            <a:xfrm>
              <a:off x="638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47"/>
            <p:cNvCxnSpPr/>
            <p:nvPr/>
          </p:nvCxnSpPr>
          <p:spPr>
            <a:xfrm>
              <a:off x="809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47"/>
            <p:cNvCxnSpPr/>
            <p:nvPr/>
          </p:nvCxnSpPr>
          <p:spPr>
            <a:xfrm>
              <a:off x="980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47"/>
            <p:cNvCxnSpPr/>
            <p:nvPr/>
          </p:nvCxnSpPr>
          <p:spPr>
            <a:xfrm>
              <a:off x="1151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3" name="Google Shape;563;p47"/>
            <p:cNvCxnSpPr/>
            <p:nvPr/>
          </p:nvCxnSpPr>
          <p:spPr>
            <a:xfrm>
              <a:off x="1322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47"/>
            <p:cNvCxnSpPr/>
            <p:nvPr/>
          </p:nvCxnSpPr>
          <p:spPr>
            <a:xfrm>
              <a:off x="1493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7"/>
            <p:cNvCxnSpPr/>
            <p:nvPr/>
          </p:nvCxnSpPr>
          <p:spPr>
            <a:xfrm>
              <a:off x="1664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47"/>
            <p:cNvCxnSpPr/>
            <p:nvPr/>
          </p:nvCxnSpPr>
          <p:spPr>
            <a:xfrm>
              <a:off x="1835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47"/>
            <p:cNvCxnSpPr/>
            <p:nvPr/>
          </p:nvCxnSpPr>
          <p:spPr>
            <a:xfrm>
              <a:off x="2006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47"/>
            <p:cNvCxnSpPr/>
            <p:nvPr/>
          </p:nvCxnSpPr>
          <p:spPr>
            <a:xfrm>
              <a:off x="2177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47"/>
            <p:cNvCxnSpPr/>
            <p:nvPr/>
          </p:nvCxnSpPr>
          <p:spPr>
            <a:xfrm>
              <a:off x="2348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47"/>
            <p:cNvCxnSpPr/>
            <p:nvPr/>
          </p:nvCxnSpPr>
          <p:spPr>
            <a:xfrm>
              <a:off x="2519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47"/>
            <p:cNvCxnSpPr/>
            <p:nvPr/>
          </p:nvCxnSpPr>
          <p:spPr>
            <a:xfrm>
              <a:off x="2690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7"/>
            <p:cNvCxnSpPr/>
            <p:nvPr/>
          </p:nvCxnSpPr>
          <p:spPr>
            <a:xfrm>
              <a:off x="2861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47"/>
            <p:cNvCxnSpPr/>
            <p:nvPr/>
          </p:nvCxnSpPr>
          <p:spPr>
            <a:xfrm>
              <a:off x="3032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47"/>
            <p:cNvCxnSpPr/>
            <p:nvPr/>
          </p:nvCxnSpPr>
          <p:spPr>
            <a:xfrm>
              <a:off x="3203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47"/>
            <p:cNvCxnSpPr/>
            <p:nvPr/>
          </p:nvCxnSpPr>
          <p:spPr>
            <a:xfrm>
              <a:off x="3374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7"/>
            <p:cNvCxnSpPr/>
            <p:nvPr/>
          </p:nvCxnSpPr>
          <p:spPr>
            <a:xfrm>
              <a:off x="3545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47"/>
            <p:cNvCxnSpPr/>
            <p:nvPr/>
          </p:nvCxnSpPr>
          <p:spPr>
            <a:xfrm>
              <a:off x="3716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47"/>
            <p:cNvCxnSpPr/>
            <p:nvPr/>
          </p:nvCxnSpPr>
          <p:spPr>
            <a:xfrm>
              <a:off x="3887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47"/>
            <p:cNvCxnSpPr/>
            <p:nvPr/>
          </p:nvCxnSpPr>
          <p:spPr>
            <a:xfrm>
              <a:off x="40588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47"/>
            <p:cNvCxnSpPr/>
            <p:nvPr/>
          </p:nvCxnSpPr>
          <p:spPr>
            <a:xfrm>
              <a:off x="42299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47"/>
            <p:cNvCxnSpPr/>
            <p:nvPr/>
          </p:nvCxnSpPr>
          <p:spPr>
            <a:xfrm>
              <a:off x="44009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7"/>
            <p:cNvCxnSpPr/>
            <p:nvPr/>
          </p:nvCxnSpPr>
          <p:spPr>
            <a:xfrm>
              <a:off x="47430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3" name="Google Shape;583;p47"/>
            <p:cNvCxnSpPr/>
            <p:nvPr/>
          </p:nvCxnSpPr>
          <p:spPr>
            <a:xfrm>
              <a:off x="49141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47"/>
            <p:cNvCxnSpPr/>
            <p:nvPr/>
          </p:nvCxnSpPr>
          <p:spPr>
            <a:xfrm>
              <a:off x="5085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47"/>
            <p:cNvCxnSpPr/>
            <p:nvPr/>
          </p:nvCxnSpPr>
          <p:spPr>
            <a:xfrm>
              <a:off x="5256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47"/>
            <p:cNvCxnSpPr/>
            <p:nvPr/>
          </p:nvCxnSpPr>
          <p:spPr>
            <a:xfrm>
              <a:off x="5427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47"/>
            <p:cNvCxnSpPr/>
            <p:nvPr/>
          </p:nvCxnSpPr>
          <p:spPr>
            <a:xfrm>
              <a:off x="5598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47"/>
            <p:cNvCxnSpPr/>
            <p:nvPr/>
          </p:nvCxnSpPr>
          <p:spPr>
            <a:xfrm>
              <a:off x="5769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47"/>
            <p:cNvCxnSpPr/>
            <p:nvPr/>
          </p:nvCxnSpPr>
          <p:spPr>
            <a:xfrm>
              <a:off x="5940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47"/>
            <p:cNvCxnSpPr/>
            <p:nvPr/>
          </p:nvCxnSpPr>
          <p:spPr>
            <a:xfrm>
              <a:off x="6111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47"/>
            <p:cNvCxnSpPr/>
            <p:nvPr/>
          </p:nvCxnSpPr>
          <p:spPr>
            <a:xfrm>
              <a:off x="6282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47"/>
            <p:cNvCxnSpPr/>
            <p:nvPr/>
          </p:nvCxnSpPr>
          <p:spPr>
            <a:xfrm>
              <a:off x="6453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47"/>
            <p:cNvCxnSpPr/>
            <p:nvPr/>
          </p:nvCxnSpPr>
          <p:spPr>
            <a:xfrm>
              <a:off x="6624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7"/>
            <p:cNvCxnSpPr/>
            <p:nvPr/>
          </p:nvCxnSpPr>
          <p:spPr>
            <a:xfrm>
              <a:off x="6795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47"/>
            <p:cNvCxnSpPr/>
            <p:nvPr/>
          </p:nvCxnSpPr>
          <p:spPr>
            <a:xfrm>
              <a:off x="6966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47"/>
            <p:cNvCxnSpPr/>
            <p:nvPr/>
          </p:nvCxnSpPr>
          <p:spPr>
            <a:xfrm>
              <a:off x="7137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47"/>
            <p:cNvCxnSpPr/>
            <p:nvPr/>
          </p:nvCxnSpPr>
          <p:spPr>
            <a:xfrm>
              <a:off x="7308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7"/>
            <p:cNvCxnSpPr/>
            <p:nvPr/>
          </p:nvCxnSpPr>
          <p:spPr>
            <a:xfrm>
              <a:off x="7479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47"/>
            <p:cNvCxnSpPr/>
            <p:nvPr/>
          </p:nvCxnSpPr>
          <p:spPr>
            <a:xfrm>
              <a:off x="7650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47"/>
            <p:cNvCxnSpPr/>
            <p:nvPr/>
          </p:nvCxnSpPr>
          <p:spPr>
            <a:xfrm>
              <a:off x="7821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47"/>
            <p:cNvCxnSpPr/>
            <p:nvPr/>
          </p:nvCxnSpPr>
          <p:spPr>
            <a:xfrm>
              <a:off x="7992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47"/>
            <p:cNvCxnSpPr/>
            <p:nvPr/>
          </p:nvCxnSpPr>
          <p:spPr>
            <a:xfrm>
              <a:off x="8163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47"/>
            <p:cNvCxnSpPr/>
            <p:nvPr/>
          </p:nvCxnSpPr>
          <p:spPr>
            <a:xfrm>
              <a:off x="8334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47"/>
            <p:cNvCxnSpPr/>
            <p:nvPr/>
          </p:nvCxnSpPr>
          <p:spPr>
            <a:xfrm>
              <a:off x="8505888" y="467100"/>
              <a:ext cx="0" cy="4194000"/>
            </a:xfrm>
            <a:prstGeom prst="straightConnector1">
              <a:avLst/>
            </a:prstGeom>
            <a:noFill/>
            <a:ln w="9525" cap="flat" cmpd="sng">
              <a:solidFill>
                <a:schemeClr val="dk2"/>
              </a:solidFill>
              <a:prstDash val="solid"/>
              <a:round/>
              <a:headEnd type="none" w="med" len="med"/>
              <a:tailEnd type="none" w="med" len="med"/>
            </a:ln>
          </p:spPr>
        </p:cxnSp>
      </p:grpSp>
      <p:sp>
        <p:nvSpPr>
          <p:cNvPr id="605" name="Google Shape;605;p4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grpSp>
        <p:nvGrpSpPr>
          <p:cNvPr id="606" name="Google Shape;606;p47"/>
          <p:cNvGrpSpPr/>
          <p:nvPr/>
        </p:nvGrpSpPr>
        <p:grpSpPr>
          <a:xfrm>
            <a:off x="467107" y="642473"/>
            <a:ext cx="8209755" cy="3858239"/>
            <a:chOff x="467088" y="642474"/>
            <a:chExt cx="4194000" cy="3858239"/>
          </a:xfrm>
        </p:grpSpPr>
        <p:cxnSp>
          <p:nvCxnSpPr>
            <p:cNvPr id="607" name="Google Shape;607;p47"/>
            <p:cNvCxnSpPr/>
            <p:nvPr/>
          </p:nvCxnSpPr>
          <p:spPr>
            <a:xfrm>
              <a:off x="2564088" y="-145452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47"/>
            <p:cNvCxnSpPr/>
            <p:nvPr/>
          </p:nvCxnSpPr>
          <p:spPr>
            <a:xfrm>
              <a:off x="2564088" y="-127915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47"/>
            <p:cNvCxnSpPr/>
            <p:nvPr/>
          </p:nvCxnSpPr>
          <p:spPr>
            <a:xfrm>
              <a:off x="2564088" y="-110377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47"/>
            <p:cNvCxnSpPr/>
            <p:nvPr/>
          </p:nvCxnSpPr>
          <p:spPr>
            <a:xfrm>
              <a:off x="2564088" y="-92840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47"/>
            <p:cNvCxnSpPr/>
            <p:nvPr/>
          </p:nvCxnSpPr>
          <p:spPr>
            <a:xfrm>
              <a:off x="2564088" y="-75302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7"/>
            <p:cNvCxnSpPr/>
            <p:nvPr/>
          </p:nvCxnSpPr>
          <p:spPr>
            <a:xfrm>
              <a:off x="2564088" y="-57765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7"/>
            <p:cNvCxnSpPr/>
            <p:nvPr/>
          </p:nvCxnSpPr>
          <p:spPr>
            <a:xfrm>
              <a:off x="2564088" y="-40227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7"/>
            <p:cNvCxnSpPr/>
            <p:nvPr/>
          </p:nvCxnSpPr>
          <p:spPr>
            <a:xfrm>
              <a:off x="2564088" y="-22690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7"/>
            <p:cNvCxnSpPr/>
            <p:nvPr/>
          </p:nvCxnSpPr>
          <p:spPr>
            <a:xfrm>
              <a:off x="2564088" y="-5153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7"/>
            <p:cNvCxnSpPr/>
            <p:nvPr/>
          </p:nvCxnSpPr>
          <p:spPr>
            <a:xfrm>
              <a:off x="2564088" y="12384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47"/>
            <p:cNvCxnSpPr/>
            <p:nvPr/>
          </p:nvCxnSpPr>
          <p:spPr>
            <a:xfrm>
              <a:off x="2564088" y="29921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47"/>
            <p:cNvCxnSpPr/>
            <p:nvPr/>
          </p:nvCxnSpPr>
          <p:spPr>
            <a:xfrm>
              <a:off x="2564088" y="64996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47"/>
            <p:cNvCxnSpPr/>
            <p:nvPr/>
          </p:nvCxnSpPr>
          <p:spPr>
            <a:xfrm>
              <a:off x="2564088" y="82534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47"/>
            <p:cNvCxnSpPr/>
            <p:nvPr/>
          </p:nvCxnSpPr>
          <p:spPr>
            <a:xfrm>
              <a:off x="2564088" y="100071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1" name="Google Shape;621;p47"/>
            <p:cNvCxnSpPr/>
            <p:nvPr/>
          </p:nvCxnSpPr>
          <p:spPr>
            <a:xfrm>
              <a:off x="2564088" y="117609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47"/>
            <p:cNvCxnSpPr/>
            <p:nvPr/>
          </p:nvCxnSpPr>
          <p:spPr>
            <a:xfrm>
              <a:off x="2564088" y="135146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47"/>
            <p:cNvCxnSpPr/>
            <p:nvPr/>
          </p:nvCxnSpPr>
          <p:spPr>
            <a:xfrm>
              <a:off x="2564088" y="152684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47"/>
            <p:cNvCxnSpPr/>
            <p:nvPr/>
          </p:nvCxnSpPr>
          <p:spPr>
            <a:xfrm>
              <a:off x="2564088" y="170221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47"/>
            <p:cNvCxnSpPr/>
            <p:nvPr/>
          </p:nvCxnSpPr>
          <p:spPr>
            <a:xfrm>
              <a:off x="2564088" y="187759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47"/>
            <p:cNvCxnSpPr/>
            <p:nvPr/>
          </p:nvCxnSpPr>
          <p:spPr>
            <a:xfrm>
              <a:off x="2564088" y="205296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47"/>
            <p:cNvCxnSpPr/>
            <p:nvPr/>
          </p:nvCxnSpPr>
          <p:spPr>
            <a:xfrm>
              <a:off x="2564088" y="222833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47"/>
            <p:cNvCxnSpPr/>
            <p:nvPr/>
          </p:nvCxnSpPr>
          <p:spPr>
            <a:xfrm>
              <a:off x="2564088" y="2403713"/>
              <a:ext cx="0" cy="4194000"/>
            </a:xfrm>
            <a:prstGeom prst="straightConnector1">
              <a:avLst/>
            </a:prstGeom>
            <a:noFill/>
            <a:ln w="9525" cap="flat" cmpd="sng">
              <a:solidFill>
                <a:schemeClr val="dk2"/>
              </a:solidFill>
              <a:prstDash val="solid"/>
              <a:round/>
              <a:headEnd type="none" w="med" len="med"/>
              <a:tailEnd type="none" w="med" len="med"/>
            </a:ln>
          </p:spPr>
        </p:cxnSp>
      </p:grpSp>
      <p:cxnSp>
        <p:nvCxnSpPr>
          <p:cNvPr id="629" name="Google Shape;629;p47"/>
          <p:cNvCxnSpPr/>
          <p:nvPr/>
        </p:nvCxnSpPr>
        <p:spPr>
          <a:xfrm>
            <a:off x="4572000" y="467100"/>
            <a:ext cx="0" cy="4209000"/>
          </a:xfrm>
          <a:prstGeom prst="straightConnector1">
            <a:avLst/>
          </a:prstGeom>
          <a:noFill/>
          <a:ln w="19050" cap="flat" cmpd="sng">
            <a:solidFill>
              <a:schemeClr val="lt1"/>
            </a:solidFill>
            <a:prstDash val="solid"/>
            <a:round/>
            <a:headEnd type="triangle" w="sm" len="sm"/>
            <a:tailEnd type="triangle" w="sm" len="sm"/>
          </a:ln>
        </p:spPr>
      </p:cxnSp>
      <p:cxnSp>
        <p:nvCxnSpPr>
          <p:cNvPr id="630" name="Google Shape;630;p47"/>
          <p:cNvCxnSpPr/>
          <p:nvPr/>
        </p:nvCxnSpPr>
        <p:spPr>
          <a:xfrm>
            <a:off x="467100" y="2571600"/>
            <a:ext cx="8209800" cy="0"/>
          </a:xfrm>
          <a:prstGeom prst="straightConnector1">
            <a:avLst/>
          </a:prstGeom>
          <a:noFill/>
          <a:ln w="19050" cap="flat" cmpd="sng">
            <a:solidFill>
              <a:schemeClr val="lt1"/>
            </a:solidFill>
            <a:prstDash val="solid"/>
            <a:round/>
            <a:headEnd type="triangle" w="sm" len="sm"/>
            <a:tailEnd type="triangle" w="sm" len="sm"/>
          </a:ln>
        </p:spPr>
      </p:cxnSp>
      <p:sp>
        <p:nvSpPr>
          <p:cNvPr id="631" name="Google Shape;631;p47"/>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LOW VALUE 1</a:t>
            </a:r>
            <a:endParaRPr sz="800">
              <a:solidFill>
                <a:schemeClr val="lt1"/>
              </a:solidFill>
              <a:latin typeface="Raleway"/>
              <a:ea typeface="Raleway"/>
              <a:cs typeface="Raleway"/>
              <a:sym typeface="Raleway"/>
            </a:endParaRPr>
          </a:p>
        </p:txBody>
      </p:sp>
      <p:sp>
        <p:nvSpPr>
          <p:cNvPr id="632" name="Google Shape;632;p47"/>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HIGH VALUE 1</a:t>
            </a:r>
            <a:endParaRPr sz="800">
              <a:solidFill>
                <a:schemeClr val="lt1"/>
              </a:solidFill>
              <a:latin typeface="Raleway"/>
              <a:ea typeface="Raleway"/>
              <a:cs typeface="Raleway"/>
              <a:sym typeface="Raleway"/>
            </a:endParaRPr>
          </a:p>
        </p:txBody>
      </p:sp>
      <p:sp>
        <p:nvSpPr>
          <p:cNvPr id="633" name="Google Shape;633;p47"/>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LOW VALUE 2</a:t>
            </a:r>
            <a:endParaRPr sz="800">
              <a:solidFill>
                <a:schemeClr val="lt1"/>
              </a:solidFill>
              <a:latin typeface="Raleway"/>
              <a:ea typeface="Raleway"/>
              <a:cs typeface="Raleway"/>
              <a:sym typeface="Raleway"/>
            </a:endParaRPr>
          </a:p>
        </p:txBody>
      </p:sp>
      <p:sp>
        <p:nvSpPr>
          <p:cNvPr id="634" name="Google Shape;634;p47"/>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HIGH VALUE 2</a:t>
            </a:r>
            <a:endParaRPr sz="800">
              <a:solidFill>
                <a:schemeClr val="lt1"/>
              </a:solidFill>
              <a:latin typeface="Raleway"/>
              <a:ea typeface="Raleway"/>
              <a:cs typeface="Raleway"/>
              <a:sym typeface="Raleway"/>
            </a:endParaRPr>
          </a:p>
        </p:txBody>
      </p:sp>
      <p:sp>
        <p:nvSpPr>
          <p:cNvPr id="635" name="Google Shape;635;p47"/>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Our company</a:t>
            </a:r>
            <a:endParaRPr sz="800">
              <a:solidFill>
                <a:schemeClr val="lt1"/>
              </a:solidFill>
              <a:latin typeface="Raleway"/>
              <a:ea typeface="Raleway"/>
              <a:cs typeface="Raleway"/>
              <a:sym typeface="Raleway"/>
            </a:endParaRPr>
          </a:p>
        </p:txBody>
      </p:sp>
      <p:sp>
        <p:nvSpPr>
          <p:cNvPr id="636" name="Google Shape;636;p47"/>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37" name="Google Shape;637;p47"/>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38" name="Google Shape;638;p47"/>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39" name="Google Shape;639;p47"/>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40" name="Google Shape;640;p47"/>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41" name="Google Shape;641;p47"/>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4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647" name="Google Shape;647;p4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65</a:t>
            </a:fld>
            <a:endParaRPr/>
          </a:p>
        </p:txBody>
      </p:sp>
      <p:graphicFrame>
        <p:nvGraphicFramePr>
          <p:cNvPr id="648" name="Google Shape;648;p48"/>
          <p:cNvGraphicFramePr/>
          <p:nvPr/>
        </p:nvGraphicFramePr>
        <p:xfrm>
          <a:off x="457150" y="1044850"/>
          <a:ext cx="8228400" cy="3644325"/>
        </p:xfrm>
        <a:graphic>
          <a:graphicData uri="http://schemas.openxmlformats.org/drawingml/2006/table">
            <a:tbl>
              <a:tblPr>
                <a:noFill/>
                <a:tableStyleId>{20A66879-4ED6-42EE-96D0-9E26330CBD0B}</a:tableStyleId>
              </a:tblPr>
              <a:tblGrid>
                <a:gridCol w="868600">
                  <a:extLst>
                    <a:ext uri="{9D8B030D-6E8A-4147-A177-3AD203B41FA5}">
                      <a16:colId xmlns:a16="http://schemas.microsoft.com/office/drawing/2014/main" val="20000"/>
                    </a:ext>
                  </a:extLst>
                </a:gridCol>
                <a:gridCol w="1051400">
                  <a:extLst>
                    <a:ext uri="{9D8B030D-6E8A-4147-A177-3AD203B41FA5}">
                      <a16:colId xmlns:a16="http://schemas.microsoft.com/office/drawing/2014/main" val="20001"/>
                    </a:ext>
                  </a:extLst>
                </a:gridCol>
                <a:gridCol w="1051400">
                  <a:extLst>
                    <a:ext uri="{9D8B030D-6E8A-4147-A177-3AD203B41FA5}">
                      <a16:colId xmlns:a16="http://schemas.microsoft.com/office/drawing/2014/main" val="20002"/>
                    </a:ext>
                  </a:extLst>
                </a:gridCol>
                <a:gridCol w="1051400">
                  <a:extLst>
                    <a:ext uri="{9D8B030D-6E8A-4147-A177-3AD203B41FA5}">
                      <a16:colId xmlns:a16="http://schemas.microsoft.com/office/drawing/2014/main" val="20003"/>
                    </a:ext>
                  </a:extLst>
                </a:gridCol>
                <a:gridCol w="1051400">
                  <a:extLst>
                    <a:ext uri="{9D8B030D-6E8A-4147-A177-3AD203B41FA5}">
                      <a16:colId xmlns:a16="http://schemas.microsoft.com/office/drawing/2014/main" val="20004"/>
                    </a:ext>
                  </a:extLst>
                </a:gridCol>
                <a:gridCol w="1051400">
                  <a:extLst>
                    <a:ext uri="{9D8B030D-6E8A-4147-A177-3AD203B41FA5}">
                      <a16:colId xmlns:a16="http://schemas.microsoft.com/office/drawing/2014/main" val="20005"/>
                    </a:ext>
                  </a:extLst>
                </a:gridCol>
                <a:gridCol w="1051400">
                  <a:extLst>
                    <a:ext uri="{9D8B030D-6E8A-4147-A177-3AD203B41FA5}">
                      <a16:colId xmlns:a16="http://schemas.microsoft.com/office/drawing/2014/main" val="20006"/>
                    </a:ext>
                  </a:extLst>
                </a:gridCol>
                <a:gridCol w="1051400">
                  <a:extLst>
                    <a:ext uri="{9D8B030D-6E8A-4147-A177-3AD203B41FA5}">
                      <a16:colId xmlns:a16="http://schemas.microsoft.com/office/drawing/2014/main" val="20007"/>
                    </a:ext>
                  </a:extLst>
                </a:gridCol>
              </a:tblGrid>
              <a:tr h="371825">
                <a:tc>
                  <a:txBody>
                    <a:bodyPr/>
                    <a:lstStyle/>
                    <a:p>
                      <a:pPr marL="0" lvl="0" indent="0" algn="r" rtl="0">
                        <a:spcBef>
                          <a:spcPts val="0"/>
                        </a:spcBef>
                        <a:spcAft>
                          <a:spcPts val="0"/>
                        </a:spcAft>
                        <a:buNone/>
                      </a:pP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SUNDAY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MONDAY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TUESDAY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WEDNESDAY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THURSDAY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FRIDAY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SATURDAY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09:00 - 09:45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10:00 - 10:45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11:00 - 11:45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7500">
                <a:tc>
                  <a:txBody>
                    <a:bodyPr/>
                    <a:lstStyle/>
                    <a:p>
                      <a:pPr marL="0" lvl="0" indent="0" algn="r" rtl="0">
                        <a:spcBef>
                          <a:spcPts val="0"/>
                        </a:spcBef>
                        <a:spcAft>
                          <a:spcPts val="0"/>
                        </a:spcAft>
                        <a:buNone/>
                      </a:pPr>
                      <a:r>
                        <a:rPr lang="en" sz="800">
                          <a:solidFill>
                            <a:schemeClr val="accent3"/>
                          </a:solidFill>
                          <a:latin typeface="Raleway"/>
                          <a:ea typeface="Raleway"/>
                          <a:cs typeface="Raleway"/>
                          <a:sym typeface="Raleway"/>
                        </a:rPr>
                        <a:t>12:00 - 13:15</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4"/>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13:30 - 14:15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14:30 - 15:15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15:30 - 16:15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a:t>
            </a:r>
            <a:r>
              <a:rPr lang="en">
                <a:solidFill>
                  <a:schemeClr val="accent1"/>
                </a:solidFill>
              </a:rPr>
              <a:t>picture</a:t>
            </a:r>
            <a:r>
              <a:rPr lang="en"/>
              <a:t> is worth a thousand words</a:t>
            </a:r>
            <a:endParaRPr/>
          </a:p>
        </p:txBody>
      </p:sp>
      <p:sp>
        <p:nvSpPr>
          <p:cNvPr id="186" name="Google Shape;186;p23"/>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187" name="Google Shape;187;p2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pic>
        <p:nvPicPr>
          <p:cNvPr id="188" name="Google Shape;188;p23"/>
          <p:cNvPicPr preferRelativeResize="0"/>
          <p:nvPr/>
        </p:nvPicPr>
        <p:blipFill>
          <a:blip r:embed="rId3"/>
          <a:stretch/>
        </p:blipFill>
        <p:spPr>
          <a:xfrm>
            <a:off x="4763728" y="0"/>
            <a:ext cx="4380272" cy="4706679"/>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3" name="Google Shape;653;p49"/>
          <p:cNvGrpSpPr/>
          <p:nvPr/>
        </p:nvGrpSpPr>
        <p:grpSpPr>
          <a:xfrm>
            <a:off x="348747" y="333019"/>
            <a:ext cx="342903" cy="447293"/>
            <a:chOff x="590250" y="244200"/>
            <a:chExt cx="407975" cy="532175"/>
          </a:xfrm>
        </p:grpSpPr>
        <p:sp>
          <p:nvSpPr>
            <p:cNvPr id="654" name="Google Shape;654;p4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9"/>
          <p:cNvGrpSpPr/>
          <p:nvPr/>
        </p:nvGrpSpPr>
        <p:grpSpPr>
          <a:xfrm>
            <a:off x="901439" y="399041"/>
            <a:ext cx="372594" cy="310144"/>
            <a:chOff x="1247825" y="322750"/>
            <a:chExt cx="443300" cy="369000"/>
          </a:xfrm>
        </p:grpSpPr>
        <p:sp>
          <p:nvSpPr>
            <p:cNvPr id="669" name="Google Shape;669;p49"/>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9"/>
          <p:cNvGrpSpPr/>
          <p:nvPr/>
        </p:nvGrpSpPr>
        <p:grpSpPr>
          <a:xfrm>
            <a:off x="1474618" y="397507"/>
            <a:ext cx="356204" cy="313212"/>
            <a:chOff x="1929775" y="320925"/>
            <a:chExt cx="423800" cy="372650"/>
          </a:xfrm>
        </p:grpSpPr>
        <p:sp>
          <p:nvSpPr>
            <p:cNvPr id="675" name="Google Shape;675;p49"/>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49"/>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9"/>
          <p:cNvGrpSpPr/>
          <p:nvPr/>
        </p:nvGrpSpPr>
        <p:grpSpPr>
          <a:xfrm>
            <a:off x="3744262" y="362185"/>
            <a:ext cx="336767" cy="383835"/>
            <a:chOff x="4630125" y="278900"/>
            <a:chExt cx="400675" cy="456675"/>
          </a:xfrm>
        </p:grpSpPr>
        <p:sp>
          <p:nvSpPr>
            <p:cNvPr id="683" name="Google Shape;683;p49"/>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49"/>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9"/>
          <p:cNvGrpSpPr/>
          <p:nvPr/>
        </p:nvGrpSpPr>
        <p:grpSpPr>
          <a:xfrm>
            <a:off x="353874" y="908741"/>
            <a:ext cx="342882" cy="418128"/>
            <a:chOff x="596350" y="929175"/>
            <a:chExt cx="407950" cy="497475"/>
          </a:xfrm>
        </p:grpSpPr>
        <p:sp>
          <p:nvSpPr>
            <p:cNvPr id="689" name="Google Shape;689;p4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9"/>
          <p:cNvGrpSpPr/>
          <p:nvPr/>
        </p:nvGrpSpPr>
        <p:grpSpPr>
          <a:xfrm>
            <a:off x="1478190" y="969656"/>
            <a:ext cx="349060" cy="298882"/>
            <a:chOff x="1934025" y="1001650"/>
            <a:chExt cx="415300" cy="355600"/>
          </a:xfrm>
        </p:grpSpPr>
        <p:sp>
          <p:nvSpPr>
            <p:cNvPr id="697" name="Google Shape;697;p49"/>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9"/>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49"/>
          <p:cNvGrpSpPr/>
          <p:nvPr/>
        </p:nvGrpSpPr>
        <p:grpSpPr>
          <a:xfrm>
            <a:off x="4302585" y="947131"/>
            <a:ext cx="350068" cy="350573"/>
            <a:chOff x="5294400" y="974850"/>
            <a:chExt cx="416500" cy="417100"/>
          </a:xfrm>
        </p:grpSpPr>
        <p:sp>
          <p:nvSpPr>
            <p:cNvPr id="706" name="Google Shape;706;p49"/>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9"/>
          <p:cNvGrpSpPr/>
          <p:nvPr/>
        </p:nvGrpSpPr>
        <p:grpSpPr>
          <a:xfrm>
            <a:off x="4825607" y="907732"/>
            <a:ext cx="433992" cy="422729"/>
            <a:chOff x="5916675" y="927975"/>
            <a:chExt cx="516350" cy="502950"/>
          </a:xfrm>
        </p:grpSpPr>
        <p:sp>
          <p:nvSpPr>
            <p:cNvPr id="709" name="Google Shape;709;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49"/>
          <p:cNvGrpSpPr/>
          <p:nvPr/>
        </p:nvGrpSpPr>
        <p:grpSpPr>
          <a:xfrm>
            <a:off x="327251" y="1557145"/>
            <a:ext cx="391001" cy="264085"/>
            <a:chOff x="564675" y="1700625"/>
            <a:chExt cx="465200" cy="314200"/>
          </a:xfrm>
        </p:grpSpPr>
        <p:sp>
          <p:nvSpPr>
            <p:cNvPr id="712" name="Google Shape;712;p49"/>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9"/>
          <p:cNvGrpSpPr/>
          <p:nvPr/>
        </p:nvGrpSpPr>
        <p:grpSpPr>
          <a:xfrm>
            <a:off x="892235" y="1492657"/>
            <a:ext cx="391001" cy="382827"/>
            <a:chOff x="1236875" y="1623900"/>
            <a:chExt cx="465200" cy="455475"/>
          </a:xfrm>
        </p:grpSpPr>
        <p:sp>
          <p:nvSpPr>
            <p:cNvPr id="716" name="Google Shape;716;p49"/>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9"/>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9"/>
          <p:cNvGrpSpPr/>
          <p:nvPr/>
        </p:nvGrpSpPr>
        <p:grpSpPr>
          <a:xfrm>
            <a:off x="1469490" y="1500852"/>
            <a:ext cx="366458" cy="366437"/>
            <a:chOff x="1923675" y="1633650"/>
            <a:chExt cx="436000" cy="435975"/>
          </a:xfrm>
        </p:grpSpPr>
        <p:sp>
          <p:nvSpPr>
            <p:cNvPr id="724" name="Google Shape;724;p49"/>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49"/>
          <p:cNvGrpSpPr/>
          <p:nvPr/>
        </p:nvGrpSpPr>
        <p:grpSpPr>
          <a:xfrm>
            <a:off x="2032941" y="1499318"/>
            <a:ext cx="369505" cy="369505"/>
            <a:chOff x="2594050" y="1631825"/>
            <a:chExt cx="439625" cy="439625"/>
          </a:xfrm>
        </p:grpSpPr>
        <p:sp>
          <p:nvSpPr>
            <p:cNvPr id="731" name="Google Shape;731;p4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49"/>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49"/>
          <p:cNvGrpSpPr/>
          <p:nvPr/>
        </p:nvGrpSpPr>
        <p:grpSpPr>
          <a:xfrm>
            <a:off x="3197706" y="1471687"/>
            <a:ext cx="299911" cy="424768"/>
            <a:chOff x="3979850" y="1598950"/>
            <a:chExt cx="356825" cy="505375"/>
          </a:xfrm>
        </p:grpSpPr>
        <p:sp>
          <p:nvSpPr>
            <p:cNvPr id="737" name="Google Shape;737;p49"/>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9"/>
          <p:cNvGrpSpPr/>
          <p:nvPr/>
        </p:nvGrpSpPr>
        <p:grpSpPr>
          <a:xfrm>
            <a:off x="3715096" y="1562776"/>
            <a:ext cx="395098" cy="242589"/>
            <a:chOff x="4595425" y="1707325"/>
            <a:chExt cx="470075" cy="288625"/>
          </a:xfrm>
        </p:grpSpPr>
        <p:sp>
          <p:nvSpPr>
            <p:cNvPr id="740" name="Google Shape;740;p49"/>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9"/>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9"/>
          <p:cNvGrpSpPr/>
          <p:nvPr/>
        </p:nvGrpSpPr>
        <p:grpSpPr>
          <a:xfrm>
            <a:off x="4299013" y="1503416"/>
            <a:ext cx="357234" cy="361310"/>
            <a:chOff x="5290150" y="1636700"/>
            <a:chExt cx="425025" cy="429875"/>
          </a:xfrm>
        </p:grpSpPr>
        <p:sp>
          <p:nvSpPr>
            <p:cNvPr id="746" name="Google Shape;746;p49"/>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49"/>
          <p:cNvGrpSpPr/>
          <p:nvPr/>
        </p:nvGrpSpPr>
        <p:grpSpPr>
          <a:xfrm>
            <a:off x="4862967" y="1492657"/>
            <a:ext cx="359272" cy="376691"/>
            <a:chOff x="5961125" y="1623900"/>
            <a:chExt cx="427450" cy="448175"/>
          </a:xfrm>
        </p:grpSpPr>
        <p:sp>
          <p:nvSpPr>
            <p:cNvPr id="749" name="Google Shape;749;p49"/>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5415659" y="1502386"/>
            <a:ext cx="383835" cy="363369"/>
            <a:chOff x="6618700" y="1635475"/>
            <a:chExt cx="456675" cy="432325"/>
          </a:xfrm>
        </p:grpSpPr>
        <p:sp>
          <p:nvSpPr>
            <p:cNvPr id="757" name="Google Shape;757;p49"/>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9"/>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49"/>
          <p:cNvGrpSpPr/>
          <p:nvPr/>
        </p:nvGrpSpPr>
        <p:grpSpPr>
          <a:xfrm>
            <a:off x="370747" y="2085798"/>
            <a:ext cx="304009" cy="326513"/>
            <a:chOff x="616425" y="2329600"/>
            <a:chExt cx="361700" cy="388475"/>
          </a:xfrm>
        </p:grpSpPr>
        <p:sp>
          <p:nvSpPr>
            <p:cNvPr id="763" name="Google Shape;763;p49"/>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9"/>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9"/>
          <p:cNvGrpSpPr/>
          <p:nvPr/>
        </p:nvGrpSpPr>
        <p:grpSpPr>
          <a:xfrm>
            <a:off x="927557" y="2088866"/>
            <a:ext cx="320378" cy="320378"/>
            <a:chOff x="1278900" y="2333250"/>
            <a:chExt cx="381175" cy="381175"/>
          </a:xfrm>
        </p:grpSpPr>
        <p:sp>
          <p:nvSpPr>
            <p:cNvPr id="772" name="Google Shape;772;p49"/>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49"/>
          <p:cNvGrpSpPr/>
          <p:nvPr/>
        </p:nvGrpSpPr>
        <p:grpSpPr>
          <a:xfrm>
            <a:off x="1492520" y="2088866"/>
            <a:ext cx="320399" cy="320378"/>
            <a:chOff x="1951075" y="2333250"/>
            <a:chExt cx="381200" cy="381175"/>
          </a:xfrm>
        </p:grpSpPr>
        <p:sp>
          <p:nvSpPr>
            <p:cNvPr id="777" name="Google Shape;777;p49"/>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9"/>
          <p:cNvGrpSpPr/>
          <p:nvPr/>
        </p:nvGrpSpPr>
        <p:grpSpPr>
          <a:xfrm>
            <a:off x="2057504" y="2088866"/>
            <a:ext cx="320378" cy="320378"/>
            <a:chOff x="2623275" y="2333250"/>
            <a:chExt cx="381175" cy="381175"/>
          </a:xfrm>
        </p:grpSpPr>
        <p:sp>
          <p:nvSpPr>
            <p:cNvPr id="782" name="Google Shape;782;p49"/>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9"/>
          <p:cNvGrpSpPr/>
          <p:nvPr/>
        </p:nvGrpSpPr>
        <p:grpSpPr>
          <a:xfrm>
            <a:off x="2697209" y="2033603"/>
            <a:ext cx="170937" cy="426827"/>
            <a:chOff x="3384375" y="2267500"/>
            <a:chExt cx="203375" cy="507825"/>
          </a:xfrm>
        </p:grpSpPr>
        <p:sp>
          <p:nvSpPr>
            <p:cNvPr id="787" name="Google Shape;787;p49"/>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9"/>
          <p:cNvGrpSpPr/>
          <p:nvPr/>
        </p:nvGrpSpPr>
        <p:grpSpPr>
          <a:xfrm>
            <a:off x="3842516" y="2087836"/>
            <a:ext cx="140237" cy="318339"/>
            <a:chOff x="4747025" y="2332025"/>
            <a:chExt cx="166850" cy="378750"/>
          </a:xfrm>
        </p:grpSpPr>
        <p:sp>
          <p:nvSpPr>
            <p:cNvPr id="790" name="Google Shape;790;p49"/>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49"/>
          <p:cNvGrpSpPr/>
          <p:nvPr/>
        </p:nvGrpSpPr>
        <p:grpSpPr>
          <a:xfrm>
            <a:off x="3274990" y="2035641"/>
            <a:ext cx="145343" cy="422729"/>
            <a:chOff x="4071800" y="2269925"/>
            <a:chExt cx="172925" cy="502950"/>
          </a:xfrm>
        </p:grpSpPr>
        <p:sp>
          <p:nvSpPr>
            <p:cNvPr id="793" name="Google Shape;793;p49"/>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49"/>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49"/>
          <p:cNvGrpSpPr/>
          <p:nvPr/>
        </p:nvGrpSpPr>
        <p:grpSpPr>
          <a:xfrm>
            <a:off x="4872696" y="2086302"/>
            <a:ext cx="345971" cy="325505"/>
            <a:chOff x="5972700" y="2330200"/>
            <a:chExt cx="411625" cy="387275"/>
          </a:xfrm>
        </p:grpSpPr>
        <p:sp>
          <p:nvSpPr>
            <p:cNvPr id="797" name="Google Shape;797;p4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49"/>
          <p:cNvGrpSpPr/>
          <p:nvPr/>
        </p:nvGrpSpPr>
        <p:grpSpPr>
          <a:xfrm>
            <a:off x="467993" y="2614431"/>
            <a:ext cx="109538" cy="399195"/>
            <a:chOff x="732125" y="2958550"/>
            <a:chExt cx="130325" cy="474950"/>
          </a:xfrm>
        </p:grpSpPr>
        <p:sp>
          <p:nvSpPr>
            <p:cNvPr id="800" name="Google Shape;800;p49"/>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49"/>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49"/>
          <p:cNvGrpSpPr/>
          <p:nvPr/>
        </p:nvGrpSpPr>
        <p:grpSpPr>
          <a:xfrm>
            <a:off x="2023737" y="2627227"/>
            <a:ext cx="387933" cy="367467"/>
            <a:chOff x="2583100" y="2973775"/>
            <a:chExt cx="461550" cy="437200"/>
          </a:xfrm>
        </p:grpSpPr>
        <p:sp>
          <p:nvSpPr>
            <p:cNvPr id="811" name="Google Shape;811;p49"/>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9"/>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9"/>
          <p:cNvGrpSpPr/>
          <p:nvPr/>
        </p:nvGrpSpPr>
        <p:grpSpPr>
          <a:xfrm>
            <a:off x="4263186" y="2655384"/>
            <a:ext cx="435022" cy="323445"/>
            <a:chOff x="5247525" y="3007275"/>
            <a:chExt cx="517575" cy="384825"/>
          </a:xfrm>
        </p:grpSpPr>
        <p:sp>
          <p:nvSpPr>
            <p:cNvPr id="815" name="Google Shape;815;p4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49"/>
          <p:cNvGrpSpPr/>
          <p:nvPr/>
        </p:nvGrpSpPr>
        <p:grpSpPr>
          <a:xfrm>
            <a:off x="3174172" y="2636956"/>
            <a:ext cx="342882" cy="350068"/>
            <a:chOff x="3951850" y="2985350"/>
            <a:chExt cx="407950" cy="416500"/>
          </a:xfrm>
        </p:grpSpPr>
        <p:sp>
          <p:nvSpPr>
            <p:cNvPr id="818" name="Google Shape;818;p4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9"/>
          <p:cNvGrpSpPr/>
          <p:nvPr/>
        </p:nvGrpSpPr>
        <p:grpSpPr>
          <a:xfrm>
            <a:off x="330844" y="3226504"/>
            <a:ext cx="397136" cy="305017"/>
            <a:chOff x="568950" y="3686775"/>
            <a:chExt cx="472500" cy="362900"/>
          </a:xfrm>
        </p:grpSpPr>
        <p:sp>
          <p:nvSpPr>
            <p:cNvPr id="823" name="Google Shape;823;p49"/>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49"/>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49"/>
          <p:cNvGrpSpPr/>
          <p:nvPr/>
        </p:nvGrpSpPr>
        <p:grpSpPr>
          <a:xfrm>
            <a:off x="898896" y="3252097"/>
            <a:ext cx="377700" cy="253852"/>
            <a:chOff x="1244800" y="3717225"/>
            <a:chExt cx="449375" cy="302025"/>
          </a:xfrm>
        </p:grpSpPr>
        <p:sp>
          <p:nvSpPr>
            <p:cNvPr id="828" name="Google Shape;828;p49"/>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9"/>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9"/>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1468986" y="3232639"/>
            <a:ext cx="367467" cy="287115"/>
            <a:chOff x="1923075" y="3694075"/>
            <a:chExt cx="437200" cy="341600"/>
          </a:xfrm>
        </p:grpSpPr>
        <p:sp>
          <p:nvSpPr>
            <p:cNvPr id="835" name="Google Shape;835;p49"/>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9"/>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9"/>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9"/>
          <p:cNvGrpSpPr/>
          <p:nvPr/>
        </p:nvGrpSpPr>
        <p:grpSpPr>
          <a:xfrm>
            <a:off x="2037542" y="3228038"/>
            <a:ext cx="360301" cy="295814"/>
            <a:chOff x="2599525" y="3688600"/>
            <a:chExt cx="428675" cy="351950"/>
          </a:xfrm>
        </p:grpSpPr>
        <p:sp>
          <p:nvSpPr>
            <p:cNvPr id="845" name="Google Shape;845;p49"/>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9"/>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9"/>
          <p:cNvGrpSpPr/>
          <p:nvPr/>
        </p:nvGrpSpPr>
        <p:grpSpPr>
          <a:xfrm>
            <a:off x="2619925" y="3207571"/>
            <a:ext cx="333700" cy="329077"/>
            <a:chOff x="3292425" y="3664250"/>
            <a:chExt cx="397025" cy="391525"/>
          </a:xfrm>
        </p:grpSpPr>
        <p:sp>
          <p:nvSpPr>
            <p:cNvPr id="849" name="Google Shape;849;p49"/>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9"/>
          <p:cNvGrpSpPr/>
          <p:nvPr/>
        </p:nvGrpSpPr>
        <p:grpSpPr>
          <a:xfrm>
            <a:off x="3157782" y="3250038"/>
            <a:ext cx="369526" cy="268183"/>
            <a:chOff x="3932350" y="3714775"/>
            <a:chExt cx="439650" cy="319075"/>
          </a:xfrm>
        </p:grpSpPr>
        <p:sp>
          <p:nvSpPr>
            <p:cNvPr id="853" name="Google Shape;853;p49"/>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9"/>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9"/>
          <p:cNvGrpSpPr/>
          <p:nvPr/>
        </p:nvGrpSpPr>
        <p:grpSpPr>
          <a:xfrm>
            <a:off x="3722766" y="3250038"/>
            <a:ext cx="369505" cy="268183"/>
            <a:chOff x="4604550" y="3714775"/>
            <a:chExt cx="439625" cy="319075"/>
          </a:xfrm>
        </p:grpSpPr>
        <p:sp>
          <p:nvSpPr>
            <p:cNvPr id="859" name="Google Shape;859;p49"/>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4301051" y="3222406"/>
            <a:ext cx="353136" cy="313738"/>
            <a:chOff x="5292575" y="3681900"/>
            <a:chExt cx="420150" cy="373275"/>
          </a:xfrm>
        </p:grpSpPr>
        <p:sp>
          <p:nvSpPr>
            <p:cNvPr id="862" name="Google Shape;862;p49"/>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9"/>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9"/>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9"/>
          <p:cNvGrpSpPr/>
          <p:nvPr/>
        </p:nvGrpSpPr>
        <p:grpSpPr>
          <a:xfrm>
            <a:off x="4846073" y="3182482"/>
            <a:ext cx="393060" cy="393060"/>
            <a:chOff x="5941025" y="3634400"/>
            <a:chExt cx="467650" cy="467650"/>
          </a:xfrm>
        </p:grpSpPr>
        <p:sp>
          <p:nvSpPr>
            <p:cNvPr id="870" name="Google Shape;870;p49"/>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5436146" y="3207571"/>
            <a:ext cx="342882" cy="342903"/>
            <a:chOff x="6643075" y="3664250"/>
            <a:chExt cx="407950" cy="407975"/>
          </a:xfrm>
        </p:grpSpPr>
        <p:sp>
          <p:nvSpPr>
            <p:cNvPr id="877" name="Google Shape;877;p4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9"/>
          <p:cNvGrpSpPr/>
          <p:nvPr/>
        </p:nvGrpSpPr>
        <p:grpSpPr>
          <a:xfrm>
            <a:off x="336980" y="3758225"/>
            <a:ext cx="371564" cy="371543"/>
            <a:chOff x="576250" y="4319400"/>
            <a:chExt cx="442075" cy="442050"/>
          </a:xfrm>
        </p:grpSpPr>
        <p:sp>
          <p:nvSpPr>
            <p:cNvPr id="880" name="Google Shape;880;p4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9"/>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49"/>
          <p:cNvGrpSpPr/>
          <p:nvPr/>
        </p:nvGrpSpPr>
        <p:grpSpPr>
          <a:xfrm>
            <a:off x="4280585" y="3777157"/>
            <a:ext cx="394068" cy="325505"/>
            <a:chOff x="5268225" y="4341925"/>
            <a:chExt cx="468850" cy="387275"/>
          </a:xfrm>
        </p:grpSpPr>
        <p:sp>
          <p:nvSpPr>
            <p:cNvPr id="889" name="Google Shape;889;p49"/>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865531" y="3766924"/>
            <a:ext cx="354145" cy="354145"/>
            <a:chOff x="5964175" y="4329750"/>
            <a:chExt cx="421350" cy="421350"/>
          </a:xfrm>
        </p:grpSpPr>
        <p:sp>
          <p:nvSpPr>
            <p:cNvPr id="898" name="Google Shape;898;p49"/>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49"/>
          <p:cNvGrpSpPr/>
          <p:nvPr/>
        </p:nvGrpSpPr>
        <p:grpSpPr>
          <a:xfrm>
            <a:off x="901439" y="4331908"/>
            <a:ext cx="372594" cy="360301"/>
            <a:chOff x="1247825" y="5001950"/>
            <a:chExt cx="443300" cy="428675"/>
          </a:xfrm>
        </p:grpSpPr>
        <p:sp>
          <p:nvSpPr>
            <p:cNvPr id="901" name="Google Shape;901;p49"/>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9"/>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1499685" y="4313985"/>
            <a:ext cx="306068" cy="389992"/>
            <a:chOff x="1959600" y="4980625"/>
            <a:chExt cx="364150" cy="464000"/>
          </a:xfrm>
        </p:grpSpPr>
        <p:sp>
          <p:nvSpPr>
            <p:cNvPr id="908" name="Google Shape;908;p49"/>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9"/>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9"/>
          <p:cNvGrpSpPr/>
          <p:nvPr/>
        </p:nvGrpSpPr>
        <p:grpSpPr>
          <a:xfrm>
            <a:off x="2042165" y="4328840"/>
            <a:ext cx="351077" cy="360806"/>
            <a:chOff x="2605025" y="4998300"/>
            <a:chExt cx="417700" cy="429275"/>
          </a:xfrm>
        </p:grpSpPr>
        <p:sp>
          <p:nvSpPr>
            <p:cNvPr id="916" name="Google Shape;916;p49"/>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9"/>
          <p:cNvGrpSpPr/>
          <p:nvPr/>
        </p:nvGrpSpPr>
        <p:grpSpPr>
          <a:xfrm>
            <a:off x="2572857" y="4331908"/>
            <a:ext cx="419662" cy="349543"/>
            <a:chOff x="3236425" y="5001950"/>
            <a:chExt cx="499300" cy="415875"/>
          </a:xfrm>
        </p:grpSpPr>
        <p:sp>
          <p:nvSpPr>
            <p:cNvPr id="920" name="Google Shape;920;p49"/>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9"/>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9"/>
          <p:cNvGrpSpPr/>
          <p:nvPr/>
        </p:nvGrpSpPr>
        <p:grpSpPr>
          <a:xfrm>
            <a:off x="3187977" y="4313985"/>
            <a:ext cx="319369" cy="380263"/>
            <a:chOff x="3968275" y="4980625"/>
            <a:chExt cx="379975" cy="452425"/>
          </a:xfrm>
        </p:grpSpPr>
        <p:sp>
          <p:nvSpPr>
            <p:cNvPr id="927" name="Google Shape;927;p49"/>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9"/>
          <p:cNvGrpSpPr/>
          <p:nvPr/>
        </p:nvGrpSpPr>
        <p:grpSpPr>
          <a:xfrm>
            <a:off x="4843510" y="4398938"/>
            <a:ext cx="404323" cy="220085"/>
            <a:chOff x="5937975" y="5081700"/>
            <a:chExt cx="481050" cy="261850"/>
          </a:xfrm>
        </p:grpSpPr>
        <p:sp>
          <p:nvSpPr>
            <p:cNvPr id="931" name="Google Shape;931;p49"/>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49"/>
          <p:cNvGrpSpPr/>
          <p:nvPr/>
        </p:nvGrpSpPr>
        <p:grpSpPr>
          <a:xfrm>
            <a:off x="5461718" y="4356472"/>
            <a:ext cx="290183" cy="333678"/>
            <a:chOff x="6673500" y="5031175"/>
            <a:chExt cx="345250" cy="397000"/>
          </a:xfrm>
        </p:grpSpPr>
        <p:sp>
          <p:nvSpPr>
            <p:cNvPr id="935" name="Google Shape;935;p49"/>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9"/>
          <p:cNvGrpSpPr/>
          <p:nvPr/>
        </p:nvGrpSpPr>
        <p:grpSpPr>
          <a:xfrm>
            <a:off x="3153705" y="381117"/>
            <a:ext cx="387933" cy="345971"/>
            <a:chOff x="3927500" y="301425"/>
            <a:chExt cx="461550" cy="411625"/>
          </a:xfrm>
        </p:grpSpPr>
        <p:sp>
          <p:nvSpPr>
            <p:cNvPr id="941" name="Google Shape;941;p49"/>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9"/>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9"/>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9"/>
          <p:cNvGrpSpPr/>
          <p:nvPr/>
        </p:nvGrpSpPr>
        <p:grpSpPr>
          <a:xfrm>
            <a:off x="5441252" y="387778"/>
            <a:ext cx="332670" cy="332670"/>
            <a:chOff x="6649150" y="309350"/>
            <a:chExt cx="395800" cy="395800"/>
          </a:xfrm>
        </p:grpSpPr>
        <p:sp>
          <p:nvSpPr>
            <p:cNvPr id="969" name="Google Shape;969;p49"/>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9"/>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9"/>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9"/>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9"/>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9"/>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9"/>
          <p:cNvGrpSpPr/>
          <p:nvPr/>
        </p:nvGrpSpPr>
        <p:grpSpPr>
          <a:xfrm>
            <a:off x="4873705" y="395448"/>
            <a:ext cx="337797" cy="319873"/>
            <a:chOff x="5973900" y="318475"/>
            <a:chExt cx="401900" cy="380575"/>
          </a:xfrm>
        </p:grpSpPr>
        <p:sp>
          <p:nvSpPr>
            <p:cNvPr id="993" name="Google Shape;993;p49"/>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9"/>
          <p:cNvGrpSpPr/>
          <p:nvPr/>
        </p:nvGrpSpPr>
        <p:grpSpPr>
          <a:xfrm>
            <a:off x="918858" y="908741"/>
            <a:ext cx="342882" cy="418128"/>
            <a:chOff x="1268550" y="929175"/>
            <a:chExt cx="407950" cy="497475"/>
          </a:xfrm>
        </p:grpSpPr>
        <p:sp>
          <p:nvSpPr>
            <p:cNvPr id="1008" name="Google Shape;1008;p49"/>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9"/>
          <p:cNvGrpSpPr/>
          <p:nvPr/>
        </p:nvGrpSpPr>
        <p:grpSpPr>
          <a:xfrm>
            <a:off x="5404922" y="924605"/>
            <a:ext cx="405331" cy="388962"/>
            <a:chOff x="6605925" y="948050"/>
            <a:chExt cx="482250" cy="462775"/>
          </a:xfrm>
        </p:grpSpPr>
        <p:sp>
          <p:nvSpPr>
            <p:cNvPr id="1012" name="Google Shape;1012;p49"/>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9"/>
          <p:cNvGrpSpPr/>
          <p:nvPr/>
        </p:nvGrpSpPr>
        <p:grpSpPr>
          <a:xfrm>
            <a:off x="5499604" y="2076574"/>
            <a:ext cx="215966" cy="342399"/>
            <a:chOff x="6718575" y="2318625"/>
            <a:chExt cx="256950" cy="407375"/>
          </a:xfrm>
        </p:grpSpPr>
        <p:sp>
          <p:nvSpPr>
            <p:cNvPr id="1019" name="Google Shape;1019;p4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9"/>
          <p:cNvGrpSpPr/>
          <p:nvPr/>
        </p:nvGrpSpPr>
        <p:grpSpPr>
          <a:xfrm>
            <a:off x="2600993" y="2703482"/>
            <a:ext cx="363369" cy="221115"/>
            <a:chOff x="3269900" y="3064500"/>
            <a:chExt cx="432325" cy="263075"/>
          </a:xfrm>
        </p:grpSpPr>
        <p:sp>
          <p:nvSpPr>
            <p:cNvPr id="1028" name="Google Shape;1028;p49"/>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49"/>
          <p:cNvGrpSpPr/>
          <p:nvPr/>
        </p:nvGrpSpPr>
        <p:grpSpPr>
          <a:xfrm>
            <a:off x="5475019" y="2635926"/>
            <a:ext cx="265115" cy="372594"/>
            <a:chOff x="6689325" y="2984125"/>
            <a:chExt cx="315425" cy="443300"/>
          </a:xfrm>
        </p:grpSpPr>
        <p:sp>
          <p:nvSpPr>
            <p:cNvPr id="1032" name="Google Shape;1032;p49"/>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9"/>
          <p:cNvGrpSpPr/>
          <p:nvPr/>
        </p:nvGrpSpPr>
        <p:grpSpPr>
          <a:xfrm>
            <a:off x="1523745" y="3730594"/>
            <a:ext cx="256416" cy="414535"/>
            <a:chOff x="1988225" y="4286525"/>
            <a:chExt cx="305075" cy="493200"/>
          </a:xfrm>
        </p:grpSpPr>
        <p:sp>
          <p:nvSpPr>
            <p:cNvPr id="1038" name="Google Shape;1038;p49"/>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2067737" y="3759759"/>
            <a:ext cx="309640" cy="392030"/>
            <a:chOff x="2635450" y="4321225"/>
            <a:chExt cx="368400" cy="466425"/>
          </a:xfrm>
        </p:grpSpPr>
        <p:sp>
          <p:nvSpPr>
            <p:cNvPr id="1046" name="Google Shape;1046;p49"/>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9"/>
          <p:cNvGrpSpPr/>
          <p:nvPr/>
        </p:nvGrpSpPr>
        <p:grpSpPr>
          <a:xfrm>
            <a:off x="5436146" y="3750030"/>
            <a:ext cx="342882" cy="383835"/>
            <a:chOff x="6643075" y="4309650"/>
            <a:chExt cx="407950" cy="456675"/>
          </a:xfrm>
        </p:grpSpPr>
        <p:sp>
          <p:nvSpPr>
            <p:cNvPr id="1053" name="Google Shape;1053;p49"/>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9"/>
          <p:cNvGrpSpPr/>
          <p:nvPr/>
        </p:nvGrpSpPr>
        <p:grpSpPr>
          <a:xfrm>
            <a:off x="4251419" y="4291984"/>
            <a:ext cx="452420" cy="433992"/>
            <a:chOff x="5233525" y="4954450"/>
            <a:chExt cx="538275" cy="516350"/>
          </a:xfrm>
        </p:grpSpPr>
        <p:sp>
          <p:nvSpPr>
            <p:cNvPr id="1063" name="Google Shape;1063;p4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9"/>
          <p:cNvGrpSpPr/>
          <p:nvPr/>
        </p:nvGrpSpPr>
        <p:grpSpPr>
          <a:xfrm>
            <a:off x="3682338" y="4299654"/>
            <a:ext cx="460615" cy="418653"/>
            <a:chOff x="4556450" y="4963575"/>
            <a:chExt cx="548025" cy="498100"/>
          </a:xfrm>
        </p:grpSpPr>
        <p:sp>
          <p:nvSpPr>
            <p:cNvPr id="1075" name="Google Shape;1075;p49"/>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299620" y="4390239"/>
            <a:ext cx="445255" cy="246182"/>
            <a:chOff x="531800" y="5071350"/>
            <a:chExt cx="529750" cy="292900"/>
          </a:xfrm>
        </p:grpSpPr>
        <p:sp>
          <p:nvSpPr>
            <p:cNvPr id="1081" name="Google Shape;1081;p49"/>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49"/>
          <p:cNvGrpSpPr/>
          <p:nvPr/>
        </p:nvGrpSpPr>
        <p:grpSpPr>
          <a:xfrm>
            <a:off x="7243894" y="1803400"/>
            <a:ext cx="433992" cy="422729"/>
            <a:chOff x="5916675" y="927975"/>
            <a:chExt cx="516350" cy="502950"/>
          </a:xfrm>
        </p:grpSpPr>
        <p:sp>
          <p:nvSpPr>
            <p:cNvPr id="1089" name="Google Shape;1089;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49"/>
          <p:cNvGrpSpPr/>
          <p:nvPr/>
        </p:nvGrpSpPr>
        <p:grpSpPr>
          <a:xfrm>
            <a:off x="6359914" y="2509302"/>
            <a:ext cx="1079481" cy="1051467"/>
            <a:chOff x="5916675" y="927975"/>
            <a:chExt cx="516350" cy="502950"/>
          </a:xfrm>
        </p:grpSpPr>
        <p:sp>
          <p:nvSpPr>
            <p:cNvPr id="1092" name="Google Shape;1092;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6360057" y="1803400"/>
            <a:ext cx="433992" cy="422729"/>
            <a:chOff x="5916675" y="927975"/>
            <a:chExt cx="516350" cy="502950"/>
          </a:xfrm>
        </p:grpSpPr>
        <p:sp>
          <p:nvSpPr>
            <p:cNvPr id="1095" name="Google Shape;1095;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49"/>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1101" name="Google Shape;1101;p4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solidFill>
                  <a:schemeClr val="dk1"/>
                </a:solidFill>
              </a:rPr>
              <a:t>SlidesCarnival icons are editable shapes. </a:t>
            </a:r>
            <a:br>
              <a:rPr lang="en" sz="900">
                <a:solidFill>
                  <a:schemeClr val="dk1"/>
                </a:solidFill>
              </a:rPr>
            </a:br>
            <a:br>
              <a:rPr lang="en" sz="900">
                <a:solidFill>
                  <a:schemeClr val="dk1"/>
                </a:solidFill>
              </a:rPr>
            </a:br>
            <a:r>
              <a:rPr lang="en" sz="900">
                <a:solidFill>
                  <a:schemeClr val="dk1"/>
                </a:solidFill>
              </a:rPr>
              <a:t>This means that you can:</a:t>
            </a:r>
            <a:endParaRPr sz="900">
              <a:solidFill>
                <a:schemeClr val="dk1"/>
              </a:solidFill>
            </a:endParaRPr>
          </a:p>
          <a:p>
            <a:pPr marL="457200" lvl="0" indent="-285750" algn="l" rtl="0">
              <a:spcBef>
                <a:spcPts val="600"/>
              </a:spcBef>
              <a:spcAft>
                <a:spcPts val="0"/>
              </a:spcAft>
              <a:buClr>
                <a:schemeClr val="dk1"/>
              </a:buClr>
              <a:buSzPts val="900"/>
              <a:buChar char="╸"/>
            </a:pPr>
            <a:r>
              <a:rPr lang="en" sz="900">
                <a:solidFill>
                  <a:schemeClr val="dk1"/>
                </a:solidFill>
              </a:rPr>
              <a:t>Resize them without losing quality.</a:t>
            </a:r>
            <a:endParaRPr sz="900">
              <a:solidFill>
                <a:schemeClr val="dk1"/>
              </a:solidFill>
            </a:endParaRPr>
          </a:p>
          <a:p>
            <a:pPr marL="457200" lvl="0" indent="-285750" algn="l" rtl="0">
              <a:spcBef>
                <a:spcPts val="0"/>
              </a:spcBef>
              <a:spcAft>
                <a:spcPts val="0"/>
              </a:spcAft>
              <a:buClr>
                <a:schemeClr val="dk1"/>
              </a:buClr>
              <a:buSzPts val="900"/>
              <a:buChar char="╸"/>
            </a:pPr>
            <a:r>
              <a:rPr lang="en" sz="900">
                <a:solidFill>
                  <a:schemeClr val="dk1"/>
                </a:solidFill>
              </a:rPr>
              <a:t>Change fill color and opacity.</a:t>
            </a:r>
            <a:endParaRPr sz="900">
              <a:solidFill>
                <a:schemeClr val="dk1"/>
              </a:solidFill>
            </a:endParaRPr>
          </a:p>
          <a:p>
            <a:pPr marL="457200" lvl="0" indent="-285750" algn="l" rtl="0">
              <a:spcBef>
                <a:spcPts val="0"/>
              </a:spcBef>
              <a:spcAft>
                <a:spcPts val="0"/>
              </a:spcAft>
              <a:buClr>
                <a:schemeClr val="dk1"/>
              </a:buClr>
              <a:buSzPts val="900"/>
              <a:buChar char="╸"/>
            </a:pPr>
            <a:r>
              <a:rPr lang="en" sz="900">
                <a:solidFill>
                  <a:schemeClr val="dk1"/>
                </a:solidFill>
              </a:rPr>
              <a:t>Change line color, width and style.</a:t>
            </a:r>
            <a:endParaRPr sz="900">
              <a:solidFill>
                <a:schemeClr val="dk1"/>
              </a:solidFill>
            </a:endParaRPr>
          </a:p>
          <a:p>
            <a:pPr marL="0" lvl="0" indent="0" algn="l" rtl="0">
              <a:spcBef>
                <a:spcPts val="600"/>
              </a:spcBef>
              <a:spcAft>
                <a:spcPts val="0"/>
              </a:spcAft>
              <a:buNone/>
            </a:pPr>
            <a:r>
              <a:rPr lang="en" sz="900">
                <a:solidFill>
                  <a:schemeClr val="dk1"/>
                </a:solidFill>
              </a:rPr>
              <a:t>Isn’t that nice? :)</a:t>
            </a:r>
            <a:br>
              <a:rPr lang="en" sz="900">
                <a:solidFill>
                  <a:schemeClr val="dk1"/>
                </a:solidFill>
              </a:rPr>
            </a:br>
            <a:br>
              <a:rPr lang="en" sz="900">
                <a:solidFill>
                  <a:schemeClr val="dk1"/>
                </a:solidFill>
              </a:rPr>
            </a:br>
            <a:r>
              <a:rPr lang="en" sz="900">
                <a:solidFill>
                  <a:schemeClr val="dk1"/>
                </a:solidFill>
              </a:rPr>
              <a:t>Examples:</a:t>
            </a:r>
            <a:br>
              <a:rPr lang="en" sz="900">
                <a:solidFill>
                  <a:schemeClr val="dk1"/>
                </a:solidFill>
              </a:rPr>
            </a:br>
            <a:endParaRPr sz="900">
              <a:solidFill>
                <a:schemeClr val="dk1"/>
              </a:solidFill>
            </a:endParaRPr>
          </a:p>
        </p:txBody>
      </p:sp>
      <p:sp>
        <p:nvSpPr>
          <p:cNvPr id="1102" name="Google Shape;1102;p4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grpSp>
        <p:nvGrpSpPr>
          <p:cNvPr id="1107" name="Google Shape;1107;p50"/>
          <p:cNvGrpSpPr/>
          <p:nvPr/>
        </p:nvGrpSpPr>
        <p:grpSpPr>
          <a:xfrm>
            <a:off x="3058888" y="1550127"/>
            <a:ext cx="445718" cy="445753"/>
            <a:chOff x="3706812" y="1035050"/>
            <a:chExt cx="4792662" cy="4787899"/>
          </a:xfrm>
        </p:grpSpPr>
        <p:sp>
          <p:nvSpPr>
            <p:cNvPr id="1108" name="Google Shape;1108;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2" name="Google Shape;1112;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4" name="Google Shape;1114;p50"/>
          <p:cNvGrpSpPr/>
          <p:nvPr/>
        </p:nvGrpSpPr>
        <p:grpSpPr>
          <a:xfrm>
            <a:off x="1779393" y="1550157"/>
            <a:ext cx="443331" cy="445437"/>
            <a:chOff x="1400175" y="1220787"/>
            <a:chExt cx="4473575" cy="4476750"/>
          </a:xfrm>
        </p:grpSpPr>
        <p:sp>
          <p:nvSpPr>
            <p:cNvPr id="1115" name="Google Shape;1115;p5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5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5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8" name="Google Shape;1118;p5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9" name="Google Shape;1119;p50"/>
          <p:cNvGrpSpPr/>
          <p:nvPr/>
        </p:nvGrpSpPr>
        <p:grpSpPr>
          <a:xfrm>
            <a:off x="1138046" y="1550171"/>
            <a:ext cx="446045" cy="445465"/>
            <a:chOff x="1649412" y="927100"/>
            <a:chExt cx="5011737" cy="5016500"/>
          </a:xfrm>
        </p:grpSpPr>
        <p:sp>
          <p:nvSpPr>
            <p:cNvPr id="1120" name="Google Shape;1120;p5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5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2" name="Google Shape;1122;p5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3" name="Google Shape;1123;p50"/>
          <p:cNvGrpSpPr/>
          <p:nvPr/>
        </p:nvGrpSpPr>
        <p:grpSpPr>
          <a:xfrm>
            <a:off x="2418397" y="1550424"/>
            <a:ext cx="444870" cy="445286"/>
            <a:chOff x="1301750" y="920750"/>
            <a:chExt cx="5095875" cy="5100637"/>
          </a:xfrm>
        </p:grpSpPr>
        <p:sp>
          <p:nvSpPr>
            <p:cNvPr id="1124" name="Google Shape;1124;p5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5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6" name="Google Shape;1126;p5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7" name="Google Shape;1127;p5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5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9" name="Google Shape;1129;p50"/>
          <p:cNvGrpSpPr/>
          <p:nvPr/>
        </p:nvGrpSpPr>
        <p:grpSpPr>
          <a:xfrm>
            <a:off x="4341570" y="1550333"/>
            <a:ext cx="445621" cy="445591"/>
            <a:chOff x="5732756" y="2682276"/>
            <a:chExt cx="719905" cy="719856"/>
          </a:xfrm>
        </p:grpSpPr>
        <p:sp>
          <p:nvSpPr>
            <p:cNvPr id="1130" name="Google Shape;1130;p5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5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5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50"/>
          <p:cNvGrpSpPr/>
          <p:nvPr/>
        </p:nvGrpSpPr>
        <p:grpSpPr>
          <a:xfrm>
            <a:off x="4982887" y="1550327"/>
            <a:ext cx="445627" cy="445604"/>
            <a:chOff x="6768809" y="2682265"/>
            <a:chExt cx="719915" cy="719877"/>
          </a:xfrm>
        </p:grpSpPr>
        <p:sp>
          <p:nvSpPr>
            <p:cNvPr id="1134" name="Google Shape;1134;p5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5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5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5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8" name="Google Shape;1138;p50"/>
          <p:cNvGrpSpPr/>
          <p:nvPr/>
        </p:nvGrpSpPr>
        <p:grpSpPr>
          <a:xfrm>
            <a:off x="5624209" y="1550356"/>
            <a:ext cx="445753" cy="445545"/>
            <a:chOff x="7804870" y="2682313"/>
            <a:chExt cx="720118" cy="719782"/>
          </a:xfrm>
        </p:grpSpPr>
        <p:sp>
          <p:nvSpPr>
            <p:cNvPr id="1139" name="Google Shape;1139;p5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5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5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5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5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4" name="Google Shape;1144;p50"/>
          <p:cNvGrpSpPr/>
          <p:nvPr/>
        </p:nvGrpSpPr>
        <p:grpSpPr>
          <a:xfrm>
            <a:off x="6265657" y="1550125"/>
            <a:ext cx="446293" cy="446006"/>
            <a:chOff x="8841135" y="2681940"/>
            <a:chExt cx="720990" cy="720527"/>
          </a:xfrm>
        </p:grpSpPr>
        <p:sp>
          <p:nvSpPr>
            <p:cNvPr id="1145" name="Google Shape;1145;p5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5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7" name="Google Shape;1147;p5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5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5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5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1" name="Google Shape;1151;p50"/>
          <p:cNvGrpSpPr/>
          <p:nvPr/>
        </p:nvGrpSpPr>
        <p:grpSpPr>
          <a:xfrm>
            <a:off x="3699655" y="1550057"/>
            <a:ext cx="445260" cy="445260"/>
            <a:chOff x="4103687" y="1439862"/>
            <a:chExt cx="3986212" cy="3986211"/>
          </a:xfrm>
        </p:grpSpPr>
        <p:sp>
          <p:nvSpPr>
            <p:cNvPr id="1152" name="Google Shape;1152;p5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5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4" name="Google Shape;1154;p50"/>
          <p:cNvGrpSpPr/>
          <p:nvPr/>
        </p:nvGrpSpPr>
        <p:grpSpPr>
          <a:xfrm>
            <a:off x="6907645" y="1550361"/>
            <a:ext cx="445803" cy="445535"/>
            <a:chOff x="9878272" y="2682320"/>
            <a:chExt cx="720199" cy="719767"/>
          </a:xfrm>
        </p:grpSpPr>
        <p:sp>
          <p:nvSpPr>
            <p:cNvPr id="1155" name="Google Shape;1155;p5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5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5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8" name="Google Shape;1158;p50"/>
          <p:cNvGrpSpPr/>
          <p:nvPr/>
        </p:nvGrpSpPr>
        <p:grpSpPr>
          <a:xfrm>
            <a:off x="7549143" y="1550278"/>
            <a:ext cx="445700" cy="445701"/>
            <a:chOff x="10914618" y="2682187"/>
            <a:chExt cx="720033" cy="720033"/>
          </a:xfrm>
        </p:grpSpPr>
        <p:sp>
          <p:nvSpPr>
            <p:cNvPr id="1159" name="Google Shape;1159;p5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5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5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5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5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4" name="Google Shape;1164;p5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5" name="Google Shape;1165;p50"/>
          <p:cNvGrpSpPr/>
          <p:nvPr/>
        </p:nvGrpSpPr>
        <p:grpSpPr>
          <a:xfrm>
            <a:off x="1772664" y="843057"/>
            <a:ext cx="361521" cy="445816"/>
            <a:chOff x="1582665" y="1011072"/>
            <a:chExt cx="584040" cy="720220"/>
          </a:xfrm>
        </p:grpSpPr>
        <p:sp>
          <p:nvSpPr>
            <p:cNvPr id="1166" name="Google Shape;1166;p5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5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5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5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5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1" name="Google Shape;1171;p50"/>
          <p:cNvGrpSpPr/>
          <p:nvPr/>
        </p:nvGrpSpPr>
        <p:grpSpPr>
          <a:xfrm>
            <a:off x="2374048" y="843078"/>
            <a:ext cx="379481" cy="445796"/>
            <a:chOff x="2554206" y="1011105"/>
            <a:chExt cx="613055" cy="720187"/>
          </a:xfrm>
        </p:grpSpPr>
        <p:sp>
          <p:nvSpPr>
            <p:cNvPr id="1172" name="Google Shape;1172;p5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5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5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5" name="Google Shape;1175;p50"/>
          <p:cNvGrpSpPr/>
          <p:nvPr/>
        </p:nvGrpSpPr>
        <p:grpSpPr>
          <a:xfrm>
            <a:off x="6922223" y="797418"/>
            <a:ext cx="460705" cy="491455"/>
            <a:chOff x="9901824" y="937343"/>
            <a:chExt cx="744273" cy="793950"/>
          </a:xfrm>
        </p:grpSpPr>
        <p:grpSp>
          <p:nvGrpSpPr>
            <p:cNvPr id="1176" name="Google Shape;1176;p50"/>
            <p:cNvGrpSpPr/>
            <p:nvPr/>
          </p:nvGrpSpPr>
          <p:grpSpPr>
            <a:xfrm>
              <a:off x="9901824" y="937343"/>
              <a:ext cx="744273" cy="793950"/>
              <a:chOff x="9901824" y="937343"/>
              <a:chExt cx="744273" cy="793950"/>
            </a:xfrm>
          </p:grpSpPr>
          <p:sp>
            <p:nvSpPr>
              <p:cNvPr id="1177" name="Google Shape;1177;p5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5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5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5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5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5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5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5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5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5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87" name="Google Shape;1187;p5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5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5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5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5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5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3" name="Google Shape;1193;p50"/>
          <p:cNvGrpSpPr/>
          <p:nvPr/>
        </p:nvGrpSpPr>
        <p:grpSpPr>
          <a:xfrm>
            <a:off x="2993392" y="843244"/>
            <a:ext cx="369868" cy="445629"/>
            <a:chOff x="3554761" y="1011374"/>
            <a:chExt cx="597525" cy="719918"/>
          </a:xfrm>
        </p:grpSpPr>
        <p:sp>
          <p:nvSpPr>
            <p:cNvPr id="1194" name="Google Shape;1194;p5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5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5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5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8" name="Google Shape;1198;p50"/>
          <p:cNvGrpSpPr/>
          <p:nvPr/>
        </p:nvGrpSpPr>
        <p:grpSpPr>
          <a:xfrm>
            <a:off x="3603122" y="843032"/>
            <a:ext cx="370755" cy="445841"/>
            <a:chOff x="4539787" y="1011032"/>
            <a:chExt cx="598958" cy="720261"/>
          </a:xfrm>
        </p:grpSpPr>
        <p:sp>
          <p:nvSpPr>
            <p:cNvPr id="1199" name="Google Shape;1199;p5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0" name="Google Shape;1200;p5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5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5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5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4" name="Google Shape;1204;p50"/>
          <p:cNvGrpSpPr/>
          <p:nvPr/>
        </p:nvGrpSpPr>
        <p:grpSpPr>
          <a:xfrm>
            <a:off x="4213740" y="843140"/>
            <a:ext cx="366917" cy="445733"/>
            <a:chOff x="5526246" y="1011207"/>
            <a:chExt cx="592758" cy="720086"/>
          </a:xfrm>
        </p:grpSpPr>
        <p:sp>
          <p:nvSpPr>
            <p:cNvPr id="1205" name="Google Shape;1205;p5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5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5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5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5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5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1" name="Google Shape;1211;p50"/>
          <p:cNvGrpSpPr/>
          <p:nvPr/>
        </p:nvGrpSpPr>
        <p:grpSpPr>
          <a:xfrm>
            <a:off x="1168508" y="843134"/>
            <a:ext cx="364294" cy="445740"/>
            <a:chOff x="606645" y="1011196"/>
            <a:chExt cx="588520" cy="720096"/>
          </a:xfrm>
        </p:grpSpPr>
        <p:sp>
          <p:nvSpPr>
            <p:cNvPr id="1212" name="Google Shape;1212;p5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5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4" name="Google Shape;1214;p5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5" name="Google Shape;1215;p5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6" name="Google Shape;1216;p50"/>
          <p:cNvGrpSpPr/>
          <p:nvPr/>
        </p:nvGrpSpPr>
        <p:grpSpPr>
          <a:xfrm>
            <a:off x="7622791" y="843111"/>
            <a:ext cx="298405" cy="445762"/>
            <a:chOff x="11033597" y="1011159"/>
            <a:chExt cx="482075" cy="720133"/>
          </a:xfrm>
        </p:grpSpPr>
        <p:sp>
          <p:nvSpPr>
            <p:cNvPr id="1217" name="Google Shape;1217;p5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18" name="Google Shape;1218;p5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19" name="Google Shape;1219;p5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20" name="Google Shape;1220;p5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21" name="Google Shape;1221;p50"/>
          <p:cNvGrpSpPr/>
          <p:nvPr/>
        </p:nvGrpSpPr>
        <p:grpSpPr>
          <a:xfrm>
            <a:off x="6221656" y="797418"/>
            <a:ext cx="460705" cy="491455"/>
            <a:chOff x="8770051" y="937343"/>
            <a:chExt cx="744273" cy="793950"/>
          </a:xfrm>
        </p:grpSpPr>
        <p:sp>
          <p:nvSpPr>
            <p:cNvPr id="1222" name="Google Shape;1222;p5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3" name="Google Shape;1223;p5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4" name="Google Shape;1224;p5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5" name="Google Shape;1225;p5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6" name="Google Shape;1226;p5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27" name="Google Shape;1227;p50"/>
            <p:cNvGrpSpPr/>
            <p:nvPr/>
          </p:nvGrpSpPr>
          <p:grpSpPr>
            <a:xfrm>
              <a:off x="8770051" y="937343"/>
              <a:ext cx="744273" cy="793950"/>
              <a:chOff x="6565437" y="1588001"/>
              <a:chExt cx="744273" cy="793950"/>
            </a:xfrm>
          </p:grpSpPr>
          <p:sp>
            <p:nvSpPr>
              <p:cNvPr id="1228" name="Google Shape;1228;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1" name="Google Shape;1231;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38" name="Google Shape;1238;p50"/>
          <p:cNvGrpSpPr/>
          <p:nvPr/>
        </p:nvGrpSpPr>
        <p:grpSpPr>
          <a:xfrm>
            <a:off x="4820520" y="797418"/>
            <a:ext cx="460705" cy="491455"/>
            <a:chOff x="6506504" y="937343"/>
            <a:chExt cx="744273" cy="793950"/>
          </a:xfrm>
        </p:grpSpPr>
        <p:sp>
          <p:nvSpPr>
            <p:cNvPr id="1239" name="Google Shape;1239;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0" name="Google Shape;1240;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1" name="Google Shape;1241;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2" name="Google Shape;1242;p50"/>
            <p:cNvGrpSpPr/>
            <p:nvPr/>
          </p:nvGrpSpPr>
          <p:grpSpPr>
            <a:xfrm>
              <a:off x="6506504" y="937343"/>
              <a:ext cx="744273" cy="793950"/>
              <a:chOff x="6565437" y="1588001"/>
              <a:chExt cx="744273" cy="793950"/>
            </a:xfrm>
          </p:grpSpPr>
          <p:sp>
            <p:nvSpPr>
              <p:cNvPr id="1243" name="Google Shape;1243;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3" name="Google Shape;1253;p50"/>
          <p:cNvGrpSpPr/>
          <p:nvPr/>
        </p:nvGrpSpPr>
        <p:grpSpPr>
          <a:xfrm>
            <a:off x="5521088" y="797418"/>
            <a:ext cx="460705" cy="491455"/>
            <a:chOff x="7638277" y="937343"/>
            <a:chExt cx="744273" cy="793950"/>
          </a:xfrm>
        </p:grpSpPr>
        <p:sp>
          <p:nvSpPr>
            <p:cNvPr id="1254" name="Google Shape;1254;p5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5" name="Google Shape;1255;p5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6" name="Google Shape;1256;p5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7" name="Google Shape;1257;p5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8" name="Google Shape;1258;p50"/>
            <p:cNvGrpSpPr/>
            <p:nvPr/>
          </p:nvGrpSpPr>
          <p:grpSpPr>
            <a:xfrm>
              <a:off x="7638277" y="937343"/>
              <a:ext cx="744273" cy="793950"/>
              <a:chOff x="6565437" y="1588001"/>
              <a:chExt cx="744273" cy="793950"/>
            </a:xfrm>
          </p:grpSpPr>
          <p:sp>
            <p:nvSpPr>
              <p:cNvPr id="1259" name="Google Shape;1259;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69" name="Google Shape;1269;p50"/>
          <p:cNvGrpSpPr/>
          <p:nvPr/>
        </p:nvGrpSpPr>
        <p:grpSpPr>
          <a:xfrm>
            <a:off x="3061198" y="2986973"/>
            <a:ext cx="445779" cy="400764"/>
            <a:chOff x="3778727" y="4460423"/>
            <a:chExt cx="720160" cy="647438"/>
          </a:xfrm>
        </p:grpSpPr>
        <p:sp>
          <p:nvSpPr>
            <p:cNvPr id="1270" name="Google Shape;1270;p5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5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5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5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5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7" name="Google Shape;1277;p50"/>
          <p:cNvGrpSpPr/>
          <p:nvPr/>
        </p:nvGrpSpPr>
        <p:grpSpPr>
          <a:xfrm>
            <a:off x="1138083" y="2972048"/>
            <a:ext cx="445680" cy="430613"/>
            <a:chOff x="557494" y="4436312"/>
            <a:chExt cx="720000" cy="695660"/>
          </a:xfrm>
        </p:grpSpPr>
        <p:sp>
          <p:nvSpPr>
            <p:cNvPr id="1278" name="Google Shape;1278;p5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5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5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5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2" name="Google Shape;1282;p50"/>
          <p:cNvGrpSpPr/>
          <p:nvPr/>
        </p:nvGrpSpPr>
        <p:grpSpPr>
          <a:xfrm>
            <a:off x="4343305" y="2964459"/>
            <a:ext cx="445833" cy="445792"/>
            <a:chOff x="5926265" y="4424051"/>
            <a:chExt cx="720246" cy="720181"/>
          </a:xfrm>
        </p:grpSpPr>
        <p:sp>
          <p:nvSpPr>
            <p:cNvPr id="1283" name="Google Shape;1283;p5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5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5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5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7" name="Google Shape;1287;p50"/>
          <p:cNvGrpSpPr/>
          <p:nvPr/>
        </p:nvGrpSpPr>
        <p:grpSpPr>
          <a:xfrm>
            <a:off x="1779066" y="2984013"/>
            <a:ext cx="445680" cy="406684"/>
            <a:chOff x="1631150" y="4455641"/>
            <a:chExt cx="720000" cy="657002"/>
          </a:xfrm>
        </p:grpSpPr>
        <p:sp>
          <p:nvSpPr>
            <p:cNvPr id="1288" name="Google Shape;1288;p5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5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5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5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5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3" name="Google Shape;1293;p50"/>
          <p:cNvGrpSpPr/>
          <p:nvPr/>
        </p:nvGrpSpPr>
        <p:grpSpPr>
          <a:xfrm>
            <a:off x="2420095" y="2983429"/>
            <a:ext cx="445680" cy="407853"/>
            <a:chOff x="2704878" y="4454697"/>
            <a:chExt cx="720000" cy="658889"/>
          </a:xfrm>
        </p:grpSpPr>
        <p:sp>
          <p:nvSpPr>
            <p:cNvPr id="1294" name="Google Shape;1294;p5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5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5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7" name="Google Shape;1297;p5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5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5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0" name="Google Shape;1300;p50"/>
          <p:cNvGrpSpPr/>
          <p:nvPr/>
        </p:nvGrpSpPr>
        <p:grpSpPr>
          <a:xfrm>
            <a:off x="3702366" y="2985387"/>
            <a:ext cx="445549" cy="403935"/>
            <a:chOff x="4852681" y="4457861"/>
            <a:chExt cx="719788" cy="652561"/>
          </a:xfrm>
        </p:grpSpPr>
        <p:sp>
          <p:nvSpPr>
            <p:cNvPr id="1301" name="Google Shape;1301;p5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5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5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4" name="Google Shape;1304;p50"/>
          <p:cNvGrpSpPr/>
          <p:nvPr/>
        </p:nvGrpSpPr>
        <p:grpSpPr>
          <a:xfrm>
            <a:off x="4984527" y="2975824"/>
            <a:ext cx="445818" cy="423063"/>
            <a:chOff x="7000306" y="4442411"/>
            <a:chExt cx="720224" cy="683463"/>
          </a:xfrm>
        </p:grpSpPr>
        <p:sp>
          <p:nvSpPr>
            <p:cNvPr id="1305" name="Google Shape;1305;p5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6" name="Google Shape;1306;p5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7" name="Google Shape;1307;p5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8" name="Google Shape;1308;p5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9" name="Google Shape;1309;p5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10" name="Google Shape;1310;p50"/>
          <p:cNvGrpSpPr/>
          <p:nvPr/>
        </p:nvGrpSpPr>
        <p:grpSpPr>
          <a:xfrm>
            <a:off x="5625735" y="2973621"/>
            <a:ext cx="445779" cy="427468"/>
            <a:chOff x="8074325" y="4438852"/>
            <a:chExt cx="720160" cy="690579"/>
          </a:xfrm>
        </p:grpSpPr>
        <p:sp>
          <p:nvSpPr>
            <p:cNvPr id="1311" name="Google Shape;1311;p5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2" name="Google Shape;1312;p5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3" name="Google Shape;1313;p5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4" name="Google Shape;1314;p5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5" name="Google Shape;1315;p5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6" name="Google Shape;1316;p5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17" name="Google Shape;1317;p50"/>
          <p:cNvGrpSpPr/>
          <p:nvPr/>
        </p:nvGrpSpPr>
        <p:grpSpPr>
          <a:xfrm>
            <a:off x="6908080" y="2987570"/>
            <a:ext cx="445629" cy="399565"/>
            <a:chOff x="9878975" y="4425243"/>
            <a:chExt cx="719918" cy="645502"/>
          </a:xfrm>
        </p:grpSpPr>
        <p:sp>
          <p:nvSpPr>
            <p:cNvPr id="1318" name="Google Shape;1318;p5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5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5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50"/>
          <p:cNvGrpSpPr/>
          <p:nvPr/>
        </p:nvGrpSpPr>
        <p:grpSpPr>
          <a:xfrm>
            <a:off x="7549097" y="2976371"/>
            <a:ext cx="445785" cy="421964"/>
            <a:chOff x="10914544" y="4407150"/>
            <a:chExt cx="720170" cy="681687"/>
          </a:xfrm>
        </p:grpSpPr>
        <p:sp>
          <p:nvSpPr>
            <p:cNvPr id="1322" name="Google Shape;1322;p5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5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5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5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50"/>
          <p:cNvGrpSpPr/>
          <p:nvPr/>
        </p:nvGrpSpPr>
        <p:grpSpPr>
          <a:xfrm>
            <a:off x="6266887" y="2984485"/>
            <a:ext cx="445805" cy="405735"/>
            <a:chOff x="8843122" y="4420259"/>
            <a:chExt cx="720202" cy="655469"/>
          </a:xfrm>
        </p:grpSpPr>
        <p:sp>
          <p:nvSpPr>
            <p:cNvPr id="1327" name="Google Shape;1327;p5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5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5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5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5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5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3" name="Google Shape;1333;p50"/>
          <p:cNvGrpSpPr/>
          <p:nvPr/>
        </p:nvGrpSpPr>
        <p:grpSpPr>
          <a:xfrm>
            <a:off x="3069757" y="2283047"/>
            <a:ext cx="445812" cy="394518"/>
            <a:chOff x="1510757" y="3225422"/>
            <a:chExt cx="720214" cy="637347"/>
          </a:xfrm>
        </p:grpSpPr>
        <p:sp>
          <p:nvSpPr>
            <p:cNvPr id="1334" name="Google Shape;1334;p5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5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5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5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5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5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5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1" name="Google Shape;1341;p50"/>
          <p:cNvGrpSpPr/>
          <p:nvPr/>
        </p:nvGrpSpPr>
        <p:grpSpPr>
          <a:xfrm>
            <a:off x="3761148" y="2300567"/>
            <a:ext cx="445767" cy="359478"/>
            <a:chOff x="2595501" y="3253725"/>
            <a:chExt cx="720141" cy="580739"/>
          </a:xfrm>
        </p:grpSpPr>
        <p:sp>
          <p:nvSpPr>
            <p:cNvPr id="1342" name="Google Shape;1342;p5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5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5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5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6" name="Google Shape;1346;p50"/>
          <p:cNvGrpSpPr/>
          <p:nvPr/>
        </p:nvGrpSpPr>
        <p:grpSpPr>
          <a:xfrm>
            <a:off x="5143819" y="2257535"/>
            <a:ext cx="443879" cy="445541"/>
            <a:chOff x="4764809" y="3184208"/>
            <a:chExt cx="717090" cy="719775"/>
          </a:xfrm>
        </p:grpSpPr>
        <p:sp>
          <p:nvSpPr>
            <p:cNvPr id="1347" name="Google Shape;1347;p5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5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5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0" name="Google Shape;1350;p50"/>
          <p:cNvGrpSpPr/>
          <p:nvPr/>
        </p:nvGrpSpPr>
        <p:grpSpPr>
          <a:xfrm>
            <a:off x="4452495" y="2286500"/>
            <a:ext cx="445746" cy="387612"/>
            <a:chOff x="3680173" y="3231000"/>
            <a:chExt cx="720106" cy="626190"/>
          </a:xfrm>
        </p:grpSpPr>
        <p:sp>
          <p:nvSpPr>
            <p:cNvPr id="1351" name="Google Shape;1351;p5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5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5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4" name="Google Shape;1354;p50"/>
          <p:cNvGrpSpPr/>
          <p:nvPr/>
        </p:nvGrpSpPr>
        <p:grpSpPr>
          <a:xfrm>
            <a:off x="6524582" y="2257496"/>
            <a:ext cx="443283" cy="445620"/>
            <a:chOff x="6931035" y="3184144"/>
            <a:chExt cx="716128" cy="719903"/>
          </a:xfrm>
        </p:grpSpPr>
        <p:sp>
          <p:nvSpPr>
            <p:cNvPr id="1355" name="Google Shape;1355;p5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5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5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5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9" name="Google Shape;1359;p50"/>
          <p:cNvGrpSpPr/>
          <p:nvPr/>
        </p:nvGrpSpPr>
        <p:grpSpPr>
          <a:xfrm>
            <a:off x="5833276" y="2257448"/>
            <a:ext cx="445727" cy="445714"/>
            <a:chOff x="5846429" y="3184067"/>
            <a:chExt cx="720076" cy="720055"/>
          </a:xfrm>
        </p:grpSpPr>
        <p:sp>
          <p:nvSpPr>
            <p:cNvPr id="1360" name="Google Shape;1360;p5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5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5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5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4" name="Google Shape;1364;p50"/>
          <p:cNvGrpSpPr/>
          <p:nvPr/>
        </p:nvGrpSpPr>
        <p:grpSpPr>
          <a:xfrm>
            <a:off x="2520481" y="2257393"/>
            <a:ext cx="303698" cy="445825"/>
            <a:chOff x="655600" y="3183978"/>
            <a:chExt cx="490627" cy="720234"/>
          </a:xfrm>
        </p:grpSpPr>
        <p:sp>
          <p:nvSpPr>
            <p:cNvPr id="1365" name="Google Shape;1365;p5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5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5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5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5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0" name="Google Shape;1370;p50"/>
          <p:cNvGrpSpPr/>
          <p:nvPr/>
        </p:nvGrpSpPr>
        <p:grpSpPr>
          <a:xfrm>
            <a:off x="7213443" y="2257509"/>
            <a:ext cx="189785" cy="445592"/>
            <a:chOff x="8011692" y="3184166"/>
            <a:chExt cx="306600" cy="719859"/>
          </a:xfrm>
        </p:grpSpPr>
        <p:sp>
          <p:nvSpPr>
            <p:cNvPr id="1371" name="Google Shape;1371;p5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5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3" name="Google Shape;1373;p5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4" name="Google Shape;1374;p5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5" name="Google Shape;1375;p5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6" name="Google Shape;1376;p5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7" name="Google Shape;1377;p50"/>
          <p:cNvGrpSpPr/>
          <p:nvPr/>
        </p:nvGrpSpPr>
        <p:grpSpPr>
          <a:xfrm>
            <a:off x="7648230" y="2257259"/>
            <a:ext cx="246199" cy="445516"/>
            <a:chOff x="4556125" y="630237"/>
            <a:chExt cx="3081338" cy="5568950"/>
          </a:xfrm>
        </p:grpSpPr>
        <p:sp>
          <p:nvSpPr>
            <p:cNvPr id="1378" name="Google Shape;1378;p5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9" name="Google Shape;1379;p5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0" name="Google Shape;1380;p5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1" name="Google Shape;1381;p5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2" name="Google Shape;1382;p5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3" name="Google Shape;1383;p5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4" name="Google Shape;1384;p5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85" name="Google Shape;1385;p50"/>
          <p:cNvGrpSpPr/>
          <p:nvPr/>
        </p:nvGrpSpPr>
        <p:grpSpPr>
          <a:xfrm>
            <a:off x="1829253" y="2257459"/>
            <a:ext cx="445768" cy="445697"/>
            <a:chOff x="1674084" y="3214987"/>
            <a:chExt cx="720142" cy="720027"/>
          </a:xfrm>
        </p:grpSpPr>
        <p:sp>
          <p:nvSpPr>
            <p:cNvPr id="1386" name="Google Shape;1386;p5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5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5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5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5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5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5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5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5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5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5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5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8" name="Google Shape;1398;p50"/>
          <p:cNvGrpSpPr/>
          <p:nvPr/>
        </p:nvGrpSpPr>
        <p:grpSpPr>
          <a:xfrm>
            <a:off x="1138094" y="2257421"/>
            <a:ext cx="445578" cy="445773"/>
            <a:chOff x="557511" y="3214925"/>
            <a:chExt cx="719836" cy="720150"/>
          </a:xfrm>
        </p:grpSpPr>
        <p:sp>
          <p:nvSpPr>
            <p:cNvPr id="1399" name="Google Shape;1399;p5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5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5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5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50"/>
          <p:cNvGrpSpPr/>
          <p:nvPr/>
        </p:nvGrpSpPr>
        <p:grpSpPr>
          <a:xfrm>
            <a:off x="1081977" y="3693756"/>
            <a:ext cx="445905" cy="400522"/>
            <a:chOff x="1147762" y="1131887"/>
            <a:chExt cx="5137150" cy="4619626"/>
          </a:xfrm>
        </p:grpSpPr>
        <p:sp>
          <p:nvSpPr>
            <p:cNvPr id="1404" name="Google Shape;1404;p5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5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5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7" name="Google Shape;1407;p50"/>
          <p:cNvGrpSpPr/>
          <p:nvPr/>
        </p:nvGrpSpPr>
        <p:grpSpPr>
          <a:xfrm>
            <a:off x="1879306" y="3687410"/>
            <a:ext cx="445901" cy="413282"/>
            <a:chOff x="1570037" y="1341437"/>
            <a:chExt cx="4943475" cy="4576762"/>
          </a:xfrm>
        </p:grpSpPr>
        <p:sp>
          <p:nvSpPr>
            <p:cNvPr id="1408" name="Google Shape;1408;p5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9" name="Google Shape;1409;p5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0" name="Google Shape;1410;p5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1" name="Google Shape;1411;p5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2" name="Google Shape;1412;p5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3" name="Google Shape;1413;p5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14" name="Google Shape;1414;p50"/>
          <p:cNvGrpSpPr/>
          <p:nvPr/>
        </p:nvGrpSpPr>
        <p:grpSpPr>
          <a:xfrm>
            <a:off x="4364629" y="3671511"/>
            <a:ext cx="441332" cy="445721"/>
            <a:chOff x="5770007" y="5489899"/>
            <a:chExt cx="712976" cy="720067"/>
          </a:xfrm>
        </p:grpSpPr>
        <p:sp>
          <p:nvSpPr>
            <p:cNvPr id="1415" name="Google Shape;1415;p5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5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5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5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5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5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5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5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50"/>
          <p:cNvGrpSpPr/>
          <p:nvPr/>
        </p:nvGrpSpPr>
        <p:grpSpPr>
          <a:xfrm>
            <a:off x="5157420" y="3693981"/>
            <a:ext cx="445651" cy="400824"/>
            <a:chOff x="7050768" y="5526199"/>
            <a:chExt cx="719953" cy="647534"/>
          </a:xfrm>
        </p:grpSpPr>
        <p:sp>
          <p:nvSpPr>
            <p:cNvPr id="1424" name="Google Shape;1424;p5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5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5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5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5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5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5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5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5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5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5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5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6" name="Google Shape;1436;p50"/>
          <p:cNvGrpSpPr/>
          <p:nvPr/>
        </p:nvGrpSpPr>
        <p:grpSpPr>
          <a:xfrm>
            <a:off x="6751936" y="3694051"/>
            <a:ext cx="445681" cy="400651"/>
            <a:chOff x="9626723" y="5526313"/>
            <a:chExt cx="720002" cy="647256"/>
          </a:xfrm>
        </p:grpSpPr>
        <p:sp>
          <p:nvSpPr>
            <p:cNvPr id="1437" name="Google Shape;1437;p5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5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5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5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5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5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5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5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5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5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5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5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9" name="Google Shape;1449;p50"/>
          <p:cNvGrpSpPr/>
          <p:nvPr/>
        </p:nvGrpSpPr>
        <p:grpSpPr>
          <a:xfrm>
            <a:off x="7549176" y="3671488"/>
            <a:ext cx="445582" cy="445743"/>
            <a:chOff x="10914672" y="5489861"/>
            <a:chExt cx="719842" cy="720102"/>
          </a:xfrm>
        </p:grpSpPr>
        <p:sp>
          <p:nvSpPr>
            <p:cNvPr id="1450" name="Google Shape;1450;p5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5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5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5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5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5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5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5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5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5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5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5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2" name="Google Shape;1462;p50"/>
          <p:cNvGrpSpPr/>
          <p:nvPr/>
        </p:nvGrpSpPr>
        <p:grpSpPr>
          <a:xfrm>
            <a:off x="5954636" y="3681752"/>
            <a:ext cx="445821" cy="425246"/>
            <a:chOff x="8338678" y="5506443"/>
            <a:chExt cx="720227" cy="686988"/>
          </a:xfrm>
        </p:grpSpPr>
        <p:sp>
          <p:nvSpPr>
            <p:cNvPr id="1463" name="Google Shape;1463;p5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5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5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5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5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5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9" name="Google Shape;1469;p50"/>
          <p:cNvGrpSpPr/>
          <p:nvPr/>
        </p:nvGrpSpPr>
        <p:grpSpPr>
          <a:xfrm>
            <a:off x="2676293" y="3736342"/>
            <a:ext cx="1336824" cy="316035"/>
            <a:chOff x="3042485" y="5594633"/>
            <a:chExt cx="2159652" cy="510557"/>
          </a:xfrm>
        </p:grpSpPr>
        <p:sp>
          <p:nvSpPr>
            <p:cNvPr id="1470" name="Google Shape;1470;p5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5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5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5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5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5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5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5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5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5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5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5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5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5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5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5" name="Google Shape;1485;p50"/>
          <p:cNvGrpSpPr/>
          <p:nvPr/>
        </p:nvGrpSpPr>
        <p:grpSpPr>
          <a:xfrm>
            <a:off x="1879183" y="4379878"/>
            <a:ext cx="445738" cy="442950"/>
            <a:chOff x="1442627" y="5710929"/>
            <a:chExt cx="594318" cy="590600"/>
          </a:xfrm>
        </p:grpSpPr>
        <p:sp>
          <p:nvSpPr>
            <p:cNvPr id="1486" name="Google Shape;1486;p5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5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5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5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5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1" name="Google Shape;1491;p50"/>
          <p:cNvGrpSpPr/>
          <p:nvPr/>
        </p:nvGrpSpPr>
        <p:grpSpPr>
          <a:xfrm>
            <a:off x="6788033" y="4378458"/>
            <a:ext cx="373053" cy="445791"/>
            <a:chOff x="8095060" y="5664590"/>
            <a:chExt cx="497404" cy="594389"/>
          </a:xfrm>
        </p:grpSpPr>
        <p:grpSp>
          <p:nvGrpSpPr>
            <p:cNvPr id="1492" name="Google Shape;1492;p50"/>
            <p:cNvGrpSpPr/>
            <p:nvPr/>
          </p:nvGrpSpPr>
          <p:grpSpPr>
            <a:xfrm>
              <a:off x="8095060" y="5969027"/>
              <a:ext cx="497404" cy="289951"/>
              <a:chOff x="8095060" y="5969027"/>
              <a:chExt cx="497404" cy="289951"/>
            </a:xfrm>
          </p:grpSpPr>
          <p:sp>
            <p:nvSpPr>
              <p:cNvPr id="1493" name="Google Shape;1493;p5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5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5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50"/>
            <p:cNvGrpSpPr/>
            <p:nvPr/>
          </p:nvGrpSpPr>
          <p:grpSpPr>
            <a:xfrm>
              <a:off x="8095060" y="5867832"/>
              <a:ext cx="497404" cy="289312"/>
              <a:chOff x="8095060" y="5867832"/>
              <a:chExt cx="497404" cy="289312"/>
            </a:xfrm>
          </p:grpSpPr>
          <p:sp>
            <p:nvSpPr>
              <p:cNvPr id="1497" name="Google Shape;1497;p5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5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5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50"/>
            <p:cNvGrpSpPr/>
            <p:nvPr/>
          </p:nvGrpSpPr>
          <p:grpSpPr>
            <a:xfrm>
              <a:off x="8095060" y="5765998"/>
              <a:ext cx="497404" cy="289312"/>
              <a:chOff x="8095060" y="5765998"/>
              <a:chExt cx="497404" cy="289312"/>
            </a:xfrm>
          </p:grpSpPr>
          <p:sp>
            <p:nvSpPr>
              <p:cNvPr id="1501" name="Google Shape;1501;p5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5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5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4" name="Google Shape;1504;p50"/>
            <p:cNvGrpSpPr/>
            <p:nvPr/>
          </p:nvGrpSpPr>
          <p:grpSpPr>
            <a:xfrm>
              <a:off x="8095060" y="5664590"/>
              <a:ext cx="497404" cy="290164"/>
              <a:chOff x="8095060" y="5664590"/>
              <a:chExt cx="497404" cy="290164"/>
            </a:xfrm>
          </p:grpSpPr>
          <p:sp>
            <p:nvSpPr>
              <p:cNvPr id="1505" name="Google Shape;1505;p5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5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5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08" name="Google Shape;1508;p50"/>
          <p:cNvGrpSpPr/>
          <p:nvPr/>
        </p:nvGrpSpPr>
        <p:grpSpPr>
          <a:xfrm>
            <a:off x="2870825" y="4378486"/>
            <a:ext cx="557162" cy="445734"/>
            <a:chOff x="4607809" y="5664627"/>
            <a:chExt cx="742883" cy="594312"/>
          </a:xfrm>
        </p:grpSpPr>
        <p:sp>
          <p:nvSpPr>
            <p:cNvPr id="1509" name="Google Shape;1509;p5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5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5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5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5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5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5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5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7" name="Google Shape;1517;p50"/>
          <p:cNvGrpSpPr/>
          <p:nvPr/>
        </p:nvGrpSpPr>
        <p:grpSpPr>
          <a:xfrm>
            <a:off x="3973890" y="4378543"/>
            <a:ext cx="1079865" cy="445620"/>
            <a:chOff x="2571250" y="5664711"/>
            <a:chExt cx="1439820" cy="594160"/>
          </a:xfrm>
        </p:grpSpPr>
        <p:sp>
          <p:nvSpPr>
            <p:cNvPr id="1518" name="Google Shape;1518;p5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5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5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5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5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5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4" name="Google Shape;1524;p5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5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6" name="Google Shape;1526;p5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5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8" name="Google Shape;1528;p5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5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0" name="Google Shape;1530;p5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1" name="Google Shape;1531;p5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2" name="Google Shape;1532;p5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3" name="Google Shape;1533;p5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4" name="Google Shape;1534;p5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5" name="Google Shape;1535;p5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6" name="Google Shape;1536;p5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7" name="Google Shape;1537;p5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8" name="Google Shape;1538;p5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9" name="Google Shape;1539;p5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0" name="Google Shape;1540;p5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1" name="Google Shape;1541;p5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42" name="Google Shape;1542;p50"/>
          <p:cNvGrpSpPr/>
          <p:nvPr/>
        </p:nvGrpSpPr>
        <p:grpSpPr>
          <a:xfrm>
            <a:off x="5599659" y="4378335"/>
            <a:ext cx="642470" cy="446036"/>
            <a:chOff x="6332670" y="5663946"/>
            <a:chExt cx="856627" cy="594715"/>
          </a:xfrm>
        </p:grpSpPr>
        <p:grpSp>
          <p:nvGrpSpPr>
            <p:cNvPr id="1543" name="Google Shape;1543;p50"/>
            <p:cNvGrpSpPr/>
            <p:nvPr/>
          </p:nvGrpSpPr>
          <p:grpSpPr>
            <a:xfrm>
              <a:off x="6392364" y="5663946"/>
              <a:ext cx="796933" cy="185801"/>
              <a:chOff x="3321050" y="1066800"/>
              <a:chExt cx="6505573" cy="1508125"/>
            </a:xfrm>
          </p:grpSpPr>
          <p:sp>
            <p:nvSpPr>
              <p:cNvPr id="1544" name="Google Shape;1544;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6" name="Google Shape;1546;p50"/>
            <p:cNvGrpSpPr/>
            <p:nvPr/>
          </p:nvGrpSpPr>
          <p:grpSpPr>
            <a:xfrm flipH="1">
              <a:off x="6332670" y="5868403"/>
              <a:ext cx="796933" cy="185801"/>
              <a:chOff x="3321050" y="1066800"/>
              <a:chExt cx="6505573" cy="1508125"/>
            </a:xfrm>
          </p:grpSpPr>
          <p:sp>
            <p:nvSpPr>
              <p:cNvPr id="1547" name="Google Shape;1547;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9" name="Google Shape;1549;p50"/>
            <p:cNvGrpSpPr/>
            <p:nvPr/>
          </p:nvGrpSpPr>
          <p:grpSpPr>
            <a:xfrm>
              <a:off x="6392364" y="6072860"/>
              <a:ext cx="796933" cy="185801"/>
              <a:chOff x="3321050" y="1066800"/>
              <a:chExt cx="6505573" cy="1508125"/>
            </a:xfrm>
          </p:grpSpPr>
          <p:sp>
            <p:nvSpPr>
              <p:cNvPr id="1550" name="Google Shape;1550;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52" name="Google Shape;1552;p50"/>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553" name="Google Shape;1553;p5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51"/>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Raleway"/>
                <a:ea typeface="Raleway"/>
                <a:cs typeface="Raleway"/>
                <a:sym typeface="Raleway"/>
              </a:rPr>
              <a:t>✋👆👉👍👤👦👧👨👩👪💃🏃💑❤😂😉😋😒😭👶😸🐟🍒🍔💣📌📖🔨🎃🎈🎨🏈🏰🌏🔌🔑</a:t>
            </a:r>
            <a:r>
              <a:rPr lang="en" sz="2400">
                <a:solidFill>
                  <a:schemeClr val="dk1"/>
                </a:solidFill>
                <a:highlight>
                  <a:schemeClr val="lt2"/>
                </a:highlight>
                <a:latin typeface="Raleway"/>
                <a:ea typeface="Raleway"/>
                <a:cs typeface="Raleway"/>
                <a:sym typeface="Raleway"/>
              </a:rPr>
              <a:t> and many more...</a:t>
            </a:r>
            <a:endParaRPr sz="2400">
              <a:solidFill>
                <a:schemeClr val="dk1"/>
              </a:solidFill>
              <a:highlight>
                <a:schemeClr val="lt2"/>
              </a:highlight>
              <a:latin typeface="Raleway"/>
              <a:ea typeface="Raleway"/>
              <a:cs typeface="Raleway"/>
              <a:sym typeface="Raleway"/>
            </a:endParaRPr>
          </a:p>
        </p:txBody>
      </p:sp>
      <p:sp>
        <p:nvSpPr>
          <p:cNvPr id="1559" name="Google Shape;1559;p5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p:sp>
        <p:nvSpPr>
          <p:cNvPr id="1560" name="Google Shape;1560;p51"/>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solidFill>
                  <a:schemeClr val="dk1"/>
                </a:solidFill>
              </a:rPr>
              <a:t>You can also use any emoji as an icon!</a:t>
            </a:r>
            <a:br>
              <a:rPr lang="en" sz="1400">
                <a:solidFill>
                  <a:schemeClr val="dk1"/>
                </a:solidFill>
              </a:rPr>
            </a:br>
            <a:r>
              <a:rPr lang="en" sz="1400">
                <a:solidFill>
                  <a:schemeClr val="dk1"/>
                </a:solidFill>
              </a:rPr>
              <a:t>And of course it resizes without losing quality.</a:t>
            </a:r>
            <a:endParaRPr sz="1400">
              <a:solidFill>
                <a:schemeClr val="dk1"/>
              </a:solidFill>
            </a:endParaRPr>
          </a:p>
          <a:p>
            <a:pPr marL="0" lvl="0" indent="0" algn="l" rtl="0">
              <a:spcBef>
                <a:spcPts val="600"/>
              </a:spcBef>
              <a:spcAft>
                <a:spcPts val="0"/>
              </a:spcAft>
              <a:buNone/>
            </a:pPr>
            <a:r>
              <a:rPr lang="en" sz="1400">
                <a:solidFill>
                  <a:schemeClr val="dk1"/>
                </a:solidFill>
              </a:rPr>
              <a:t>How? Follow Google instructions </a:t>
            </a:r>
            <a:r>
              <a:rPr lang="en" sz="1400" u="sng">
                <a:solidFill>
                  <a:schemeClr val="dk1"/>
                </a:solidFill>
                <a:hlinkClick r:id="rId3">
                  <a:extLst>
                    <a:ext uri="{A12FA001-AC4F-418D-AE19-62706E023703}">
                      <ahyp:hlinkClr xmlns:ahyp="http://schemas.microsoft.com/office/drawing/2018/hyperlinkcolor" val="tx"/>
                    </a:ext>
                  </a:extLst>
                </a:hlinkClick>
              </a:rPr>
              <a:t>https://twitter.com/googledocs/status/730087240156643328</a:t>
            </a:r>
            <a:endParaRPr sz="1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B7E6AF3B-80C0-54D7-0010-9CA712B96C38}"/>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8AD66F5-9DAC-624C-CC38-7E681CDB516B}"/>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Census Tract 265 Population 2010-2023 (Non Census Years Are Estimated)</a:t>
            </a:r>
            <a:endParaRPr sz="1200" dirty="0"/>
          </a:p>
        </p:txBody>
      </p:sp>
      <p:sp>
        <p:nvSpPr>
          <p:cNvPr id="292" name="Google Shape;292;p32">
            <a:extLst>
              <a:ext uri="{FF2B5EF4-FFF2-40B4-BE49-F238E27FC236}">
                <a16:creationId xmlns:a16="http://schemas.microsoft.com/office/drawing/2014/main" id="{3C0CFD2F-F49F-50E8-7CDB-8A26C594F66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93" name="Google Shape;293;p32">
            <a:extLst>
              <a:ext uri="{FF2B5EF4-FFF2-40B4-BE49-F238E27FC236}">
                <a16:creationId xmlns:a16="http://schemas.microsoft.com/office/drawing/2014/main" id="{CF43D508-6031-093C-A5DA-E1312B8E6E05}"/>
              </a:ext>
            </a:extLst>
          </p:cNvPr>
          <p:cNvPicPr preferRelativeResize="0"/>
          <p:nvPr/>
        </p:nvPicPr>
        <p:blipFill>
          <a:blip r:embed="rId3"/>
          <a:srcRect/>
          <a:stretch/>
        </p:blipFill>
        <p:spPr>
          <a:xfrm>
            <a:off x="2982432" y="152400"/>
            <a:ext cx="3179128" cy="4327950"/>
          </a:xfrm>
          <a:prstGeom prst="rect">
            <a:avLst/>
          </a:prstGeom>
          <a:noFill/>
          <a:ln>
            <a:noFill/>
          </a:ln>
        </p:spPr>
      </p:pic>
    </p:spTree>
    <p:extLst>
      <p:ext uri="{BB962C8B-B14F-4D97-AF65-F5344CB8AC3E}">
        <p14:creationId xmlns:p14="http://schemas.microsoft.com/office/powerpoint/2010/main" val="3487822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4"/>
        <p:cNvGrpSpPr/>
        <p:nvPr/>
      </p:nvGrpSpPr>
      <p:grpSpPr>
        <a:xfrm>
          <a:off x="0" y="0"/>
          <a:ext cx="0" cy="0"/>
          <a:chOff x="0" y="0"/>
          <a:chExt cx="0" cy="0"/>
        </a:xfrm>
      </p:grpSpPr>
      <p:pic>
        <p:nvPicPr>
          <p:cNvPr id="1565" name="Google Shape;1565;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66" name="Google Shape;1566;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67" name="Google Shape;1567;p52"/>
          <p:cNvGrpSpPr/>
          <p:nvPr/>
        </p:nvGrpSpPr>
        <p:grpSpPr>
          <a:xfrm>
            <a:off x="690575" y="3290132"/>
            <a:ext cx="7762851" cy="892418"/>
            <a:chOff x="801125" y="3213932"/>
            <a:chExt cx="7762851" cy="892418"/>
          </a:xfrm>
        </p:grpSpPr>
        <p:grpSp>
          <p:nvGrpSpPr>
            <p:cNvPr id="1568" name="Google Shape;1568;p52"/>
            <p:cNvGrpSpPr/>
            <p:nvPr/>
          </p:nvGrpSpPr>
          <p:grpSpPr>
            <a:xfrm>
              <a:off x="4845759" y="3213932"/>
              <a:ext cx="1695900" cy="892418"/>
              <a:chOff x="4845759" y="3213932"/>
              <a:chExt cx="1695900" cy="892418"/>
            </a:xfrm>
          </p:grpSpPr>
          <p:sp>
            <p:nvSpPr>
              <p:cNvPr id="1569" name="Google Shape;1569;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70" name="Google Shape;1570;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1" name="Google Shape;1571;p52"/>
            <p:cNvGrpSpPr/>
            <p:nvPr/>
          </p:nvGrpSpPr>
          <p:grpSpPr>
            <a:xfrm>
              <a:off x="2823442" y="3214222"/>
              <a:ext cx="1695900" cy="892128"/>
              <a:chOff x="2823442" y="3214222"/>
              <a:chExt cx="1695900" cy="892128"/>
            </a:xfrm>
          </p:grpSpPr>
          <p:sp>
            <p:nvSpPr>
              <p:cNvPr id="1572" name="Google Shape;1572;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73" name="Google Shape;1573;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4" name="Google Shape;1574;p52"/>
            <p:cNvGrpSpPr/>
            <p:nvPr/>
          </p:nvGrpSpPr>
          <p:grpSpPr>
            <a:xfrm>
              <a:off x="6868076" y="3213932"/>
              <a:ext cx="1695900" cy="892418"/>
              <a:chOff x="6868076" y="3213932"/>
              <a:chExt cx="1695900" cy="892418"/>
            </a:xfrm>
          </p:grpSpPr>
          <p:sp>
            <p:nvSpPr>
              <p:cNvPr id="1575" name="Google Shape;1575;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76" name="Google Shape;1576;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7" name="Google Shape;1577;p52"/>
            <p:cNvGrpSpPr/>
            <p:nvPr/>
          </p:nvGrpSpPr>
          <p:grpSpPr>
            <a:xfrm>
              <a:off x="801125" y="3214206"/>
              <a:ext cx="1695900" cy="892144"/>
              <a:chOff x="801125" y="3214206"/>
              <a:chExt cx="1695900" cy="892144"/>
            </a:xfrm>
          </p:grpSpPr>
          <p:sp>
            <p:nvSpPr>
              <p:cNvPr id="1578" name="Google Shape;1578;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79" name="Google Shape;1579;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0" r="-2000"/>
          </a:stretch>
        </a:blipFill>
        <a:effectLst/>
      </p:bgPr>
    </p:bg>
    <p:spTree>
      <p:nvGrpSpPr>
        <p:cNvPr id="1" name="Shape 128">
          <a:extLst>
            <a:ext uri="{FF2B5EF4-FFF2-40B4-BE49-F238E27FC236}">
              <a16:creationId xmlns:a16="http://schemas.microsoft.com/office/drawing/2014/main" id="{619A3132-1F56-CD52-D0E0-D7CFA49AD072}"/>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EDE7EE9D-9BE9-DDAA-38C9-00F129310D3B}"/>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Determining Analysis Area</a:t>
            </a:r>
            <a:endParaRPr dirty="0"/>
          </a:p>
        </p:txBody>
      </p:sp>
      <p:sp>
        <p:nvSpPr>
          <p:cNvPr id="131" name="Google Shape;131;p17">
            <a:extLst>
              <a:ext uri="{FF2B5EF4-FFF2-40B4-BE49-F238E27FC236}">
                <a16:creationId xmlns:a16="http://schemas.microsoft.com/office/drawing/2014/main" id="{578035D1-A832-4C43-1131-1392BA573189}"/>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2</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746415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Shape 160">
          <a:extLst>
            <a:ext uri="{FF2B5EF4-FFF2-40B4-BE49-F238E27FC236}">
              <a16:creationId xmlns:a16="http://schemas.microsoft.com/office/drawing/2014/main" id="{65E81939-B1CD-DC99-0D0A-FF461DF700D2}"/>
            </a:ext>
          </a:extLst>
        </p:cNvPr>
        <p:cNvGrpSpPr/>
        <p:nvPr/>
      </p:nvGrpSpPr>
      <p:grpSpPr>
        <a:xfrm>
          <a:off x="0" y="0"/>
          <a:ext cx="0" cy="0"/>
          <a:chOff x="0" y="0"/>
          <a:chExt cx="0" cy="0"/>
        </a:xfrm>
      </p:grpSpPr>
      <p:sp>
        <p:nvSpPr>
          <p:cNvPr id="161" name="Google Shape;161;p20">
            <a:extLst>
              <a:ext uri="{FF2B5EF4-FFF2-40B4-BE49-F238E27FC236}">
                <a16:creationId xmlns:a16="http://schemas.microsoft.com/office/drawing/2014/main" id="{57995FF0-D0BD-6CF1-91B1-C2B52998A546}"/>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Trial and Error</a:t>
            </a:r>
            <a:endParaRPr dirty="0"/>
          </a:p>
        </p:txBody>
      </p:sp>
      <p:sp>
        <p:nvSpPr>
          <p:cNvPr id="162" name="Google Shape;162;p20">
            <a:extLst>
              <a:ext uri="{FF2B5EF4-FFF2-40B4-BE49-F238E27FC236}">
                <a16:creationId xmlns:a16="http://schemas.microsoft.com/office/drawing/2014/main" id="{DB6F6BDC-1F05-3B32-018F-4022627DED7E}"/>
              </a:ext>
            </a:extLst>
          </p:cNvPr>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Initial Focus was on just Census Tract 265 from 2010-2020.</a:t>
            </a:r>
            <a:endParaRPr dirty="0"/>
          </a:p>
          <a:p>
            <a:pPr marL="457200" lvl="0" indent="-381000" algn="l" rtl="0">
              <a:spcBef>
                <a:spcPts val="0"/>
              </a:spcBef>
              <a:spcAft>
                <a:spcPts val="0"/>
              </a:spcAft>
              <a:buSzPts val="2400"/>
              <a:buChar char="╸"/>
            </a:pPr>
            <a:r>
              <a:rPr lang="en-US" dirty="0"/>
              <a:t>Boundaries didn’t change, it had clear measurable growth.</a:t>
            </a:r>
          </a:p>
          <a:p>
            <a:pPr marL="457200" lvl="0" indent="-381000" algn="l" rtl="0">
              <a:spcBef>
                <a:spcPts val="0"/>
              </a:spcBef>
              <a:spcAft>
                <a:spcPts val="0"/>
              </a:spcAft>
              <a:buSzPts val="2400"/>
              <a:buChar char="╸"/>
            </a:pPr>
            <a:r>
              <a:rPr lang="en-US" dirty="0"/>
              <a:t>It’s still the landing page for the main map however ancillary data provides great context.</a:t>
            </a:r>
            <a:endParaRPr dirty="0"/>
          </a:p>
        </p:txBody>
      </p:sp>
      <p:sp>
        <p:nvSpPr>
          <p:cNvPr id="163" name="Google Shape;163;p20">
            <a:extLst>
              <a:ext uri="{FF2B5EF4-FFF2-40B4-BE49-F238E27FC236}">
                <a16:creationId xmlns:a16="http://schemas.microsoft.com/office/drawing/2014/main" id="{C42577B1-9568-8CDF-A2A8-C494649EF10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038197264"/>
      </p:ext>
    </p:extLst>
  </p:cSld>
  <p:clrMapOvr>
    <a:masterClrMapping/>
  </p:clrMapOvr>
</p:sld>
</file>

<file path=ppt/theme/theme1.xml><?xml version="1.0" encoding="utf-8"?>
<a:theme xmlns:a="http://schemas.openxmlformats.org/drawingml/2006/main"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2627</Words>
  <Application>Microsoft Office PowerPoint</Application>
  <PresentationFormat>On-screen Show (16:9)</PresentationFormat>
  <Paragraphs>528</Paragraphs>
  <Slides>70</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Raleway</vt:lpstr>
      <vt:lpstr>Montserrat</vt:lpstr>
      <vt:lpstr>Calibri</vt:lpstr>
      <vt:lpstr>Arial</vt:lpstr>
      <vt:lpstr>Red Hat Display</vt:lpstr>
      <vt:lpstr>-apple-system</vt:lpstr>
      <vt:lpstr>Red Hat Display Black</vt:lpstr>
      <vt:lpstr>Raleway Thin</vt:lpstr>
      <vt:lpstr>Rutland template</vt:lpstr>
      <vt:lpstr>Cincinnati’s Riverfront Renaissance</vt:lpstr>
      <vt:lpstr>Charles Altendorf</vt:lpstr>
      <vt:lpstr>  Personal Inspiration</vt:lpstr>
      <vt:lpstr>Project Background</vt:lpstr>
      <vt:lpstr>“My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 joke because there was no one on the streets.” Bill Schult Interview</vt:lpstr>
      <vt:lpstr>Statistical Inspiration</vt:lpstr>
      <vt:lpstr>PowerPoint Presentation</vt:lpstr>
      <vt:lpstr>Determining Analysis Area</vt:lpstr>
      <vt:lpstr>Trial and Error</vt:lpstr>
      <vt:lpstr>  Expanded Area</vt:lpstr>
      <vt:lpstr>PowerPoint Presentation</vt:lpstr>
      <vt:lpstr>PowerPoint Presentation</vt:lpstr>
      <vt:lpstr>PowerPoint Presentation</vt:lpstr>
      <vt:lpstr>PowerPoint Presentation</vt:lpstr>
      <vt:lpstr>Scholarly Context</vt:lpstr>
      <vt:lpstr>Types</vt:lpstr>
      <vt:lpstr>Professional Articles</vt:lpstr>
      <vt:lpstr>  Duran, et al</vt:lpstr>
      <vt:lpstr>  Pinto, et al</vt:lpstr>
      <vt:lpstr>  Hussein</vt:lpstr>
      <vt:lpstr>  Wu, et al</vt:lpstr>
      <vt:lpstr>  Pettit</vt:lpstr>
      <vt:lpstr>Similar Projects</vt:lpstr>
      <vt:lpstr> City of Beaumont</vt:lpstr>
      <vt:lpstr> Topeka Riverfront Activation Plan</vt:lpstr>
      <vt:lpstr>Ride with GPS</vt:lpstr>
      <vt:lpstr>Site Design</vt:lpstr>
      <vt:lpstr>Technologies</vt:lpstr>
      <vt:lpstr> Balla, et all</vt:lpstr>
      <vt:lpstr> Hu, et all</vt:lpstr>
      <vt:lpstr> DataPlotly</vt:lpstr>
      <vt:lpstr> Duarte, et all</vt:lpstr>
      <vt:lpstr> Eriksson, et al</vt:lpstr>
      <vt:lpstr>Page Methodology</vt:lpstr>
      <vt:lpstr>Methodology Highlights</vt:lpstr>
      <vt:lpstr>Page Main Componets</vt:lpstr>
      <vt:lpstr>Splash Screen</vt:lpstr>
      <vt:lpstr>Developments Layer Generation</vt:lpstr>
      <vt:lpstr>Mapbox with Popups</vt:lpstr>
      <vt:lpstr>Mapbox with Popups</vt:lpstr>
      <vt:lpstr>Interviews Methodology</vt:lpstr>
      <vt:lpstr>PowerPoint Presentation</vt:lpstr>
      <vt:lpstr>You can also split your content</vt:lpstr>
      <vt:lpstr>In two or three columns</vt:lpstr>
      <vt:lpstr>And tables to compare data</vt:lpstr>
      <vt:lpstr>89,526,124</vt:lpstr>
      <vt:lpstr>89,526,124$</vt:lpstr>
      <vt:lpstr>Let’s review some concepts</vt:lpstr>
      <vt:lpstr>PowerPoint Presentation</vt:lpstr>
      <vt:lpstr>Mobile project</vt:lpstr>
      <vt:lpstr>Tablet project</vt:lpstr>
      <vt:lpstr>Desktop project</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A picture is worth a thousand words</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Charles Altendorf</cp:lastModifiedBy>
  <cp:revision>1</cp:revision>
  <dcterms:modified xsi:type="dcterms:W3CDTF">2025-04-13T04:39:19Z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6c87f6-c46e-48eb-b7ce-d3a4a7d30611_Enabled">
    <vt:lpwstr>true</vt:lpwstr>
  </property>
  <property fmtid="{D5CDD505-2E9C-101B-9397-08002B2CF9AE}" pid="3" name="MSIP_Label_846c87f6-c46e-48eb-b7ce-d3a4a7d30611_SetDate">
    <vt:lpwstr>2025-04-12T14:34:27Z</vt:lpwstr>
  </property>
  <property fmtid="{D5CDD505-2E9C-101B-9397-08002B2CF9AE}" pid="4" name="MSIP_Label_846c87f6-c46e-48eb-b7ce-d3a4a7d30611_Method">
    <vt:lpwstr>Standard</vt:lpwstr>
  </property>
  <property fmtid="{D5CDD505-2E9C-101B-9397-08002B2CF9AE}" pid="5" name="MSIP_Label_846c87f6-c46e-48eb-b7ce-d3a4a7d30611_Name">
    <vt:lpwstr>846c87f6-c46e-48eb-b7ce-d3a4a7d30611</vt:lpwstr>
  </property>
  <property fmtid="{D5CDD505-2E9C-101B-9397-08002B2CF9AE}" pid="6" name="MSIP_Label_846c87f6-c46e-48eb-b7ce-d3a4a7d30611_SiteId">
    <vt:lpwstr>35378cf9-dac0-45f0-84c7-1bfb98207b59</vt:lpwstr>
  </property>
  <property fmtid="{D5CDD505-2E9C-101B-9397-08002B2CF9AE}" pid="7" name="MSIP_Label_846c87f6-c46e-48eb-b7ce-d3a4a7d30611_ActionId">
    <vt:lpwstr>2758c96b-a074-4a39-9371-fe948a581938</vt:lpwstr>
  </property>
  <property fmtid="{D5CDD505-2E9C-101B-9397-08002B2CF9AE}" pid="8" name="MSIP_Label_846c87f6-c46e-48eb-b7ce-d3a4a7d30611_ContentBits">
    <vt:lpwstr>0</vt:lpwstr>
  </property>
  <property fmtid="{D5CDD505-2E9C-101B-9397-08002B2CF9AE}" pid="9" name="MSIP_Label_846c87f6-c46e-48eb-b7ce-d3a4a7d30611_Tag">
    <vt:lpwstr>10, 3, 0, 1</vt:lpwstr>
  </property>
</Properties>
</file>